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38" r:id="rId2"/>
    <p:sldId id="257" r:id="rId3"/>
    <p:sldId id="258" r:id="rId4"/>
    <p:sldId id="259" r:id="rId5"/>
    <p:sldId id="267" r:id="rId6"/>
    <p:sldId id="328" r:id="rId7"/>
    <p:sldId id="312" r:id="rId8"/>
    <p:sldId id="261" r:id="rId9"/>
    <p:sldId id="279" r:id="rId10"/>
    <p:sldId id="280" r:id="rId11"/>
    <p:sldId id="294" r:id="rId12"/>
    <p:sldId id="329" r:id="rId13"/>
    <p:sldId id="331" r:id="rId14"/>
    <p:sldId id="332" r:id="rId15"/>
    <p:sldId id="334" r:id="rId16"/>
    <p:sldId id="333" r:id="rId17"/>
    <p:sldId id="336" r:id="rId18"/>
    <p:sldId id="262" r:id="rId19"/>
    <p:sldId id="263" r:id="rId20"/>
    <p:sldId id="265" r:id="rId21"/>
    <p:sldId id="266" r:id="rId22"/>
    <p:sldId id="289" r:id="rId23"/>
    <p:sldId id="264" r:id="rId24"/>
    <p:sldId id="268" r:id="rId25"/>
    <p:sldId id="290" r:id="rId26"/>
    <p:sldId id="269" r:id="rId27"/>
    <p:sldId id="283" r:id="rId28"/>
    <p:sldId id="270" r:id="rId29"/>
    <p:sldId id="284" r:id="rId30"/>
    <p:sldId id="271" r:id="rId31"/>
    <p:sldId id="291" r:id="rId32"/>
    <p:sldId id="272" r:id="rId33"/>
    <p:sldId id="292" r:id="rId34"/>
    <p:sldId id="293" r:id="rId35"/>
    <p:sldId id="273" r:id="rId36"/>
    <p:sldId id="295" r:id="rId37"/>
    <p:sldId id="297" r:id="rId38"/>
    <p:sldId id="274" r:id="rId39"/>
    <p:sldId id="337" r:id="rId40"/>
    <p:sldId id="282" r:id="rId4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93"/>
    <a:srgbClr val="E6E7E8"/>
    <a:srgbClr val="F2A900"/>
    <a:srgbClr val="99CC00"/>
    <a:srgbClr val="71C5E8"/>
    <a:srgbClr val="003865"/>
    <a:srgbClr val="5E2064"/>
    <a:srgbClr val="00ADEF"/>
    <a:srgbClr val="DC44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C654F-4C3B-4892-8DB4-2E00442AC990}" v="228" dt="2025-07-01T17:01:56.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660"/>
  </p:normalViewPr>
  <p:slideViewPr>
    <p:cSldViewPr snapToGrid="0">
      <p:cViewPr>
        <p:scale>
          <a:sx n="80" d="100"/>
          <a:sy n="80" d="100"/>
        </p:scale>
        <p:origin x="3270"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debush, Hannah" userId="dfdc7856-5345-4c8c-b86b-5e6be02e76a0" providerId="ADAL" clId="{0FAC654F-4C3B-4892-8DB4-2E00442AC990}"/>
    <pc:docChg chg="undo redo custSel addSld delSld modSld">
      <pc:chgData name="Roudebush, Hannah" userId="dfdc7856-5345-4c8c-b86b-5e6be02e76a0" providerId="ADAL" clId="{0FAC654F-4C3B-4892-8DB4-2E00442AC990}" dt="2025-07-01T17:04:51.726" v="2770" actId="113"/>
      <pc:docMkLst>
        <pc:docMk/>
      </pc:docMkLst>
      <pc:sldChg chg="addSp delSp modSp del mod">
        <pc:chgData name="Roudebush, Hannah" userId="dfdc7856-5345-4c8c-b86b-5e6be02e76a0" providerId="ADAL" clId="{0FAC654F-4C3B-4892-8DB4-2E00442AC990}" dt="2025-07-01T14:36:49.920" v="1903" actId="47"/>
        <pc:sldMkLst>
          <pc:docMk/>
          <pc:sldMk cId="365869870" sldId="256"/>
        </pc:sldMkLst>
        <pc:spChg chg="add mod">
          <ac:chgData name="Roudebush, Hannah" userId="dfdc7856-5345-4c8c-b86b-5e6be02e76a0" providerId="ADAL" clId="{0FAC654F-4C3B-4892-8DB4-2E00442AC990}" dt="2025-06-30T16:48:25.640" v="351" actId="20577"/>
          <ac:spMkLst>
            <pc:docMk/>
            <pc:sldMk cId="365869870" sldId="256"/>
            <ac:spMk id="3" creationId="{5BF19296-75DD-DE90-0905-B92FAFF300AD}"/>
          </ac:spMkLst>
        </pc:spChg>
        <pc:spChg chg="del">
          <ac:chgData name="Roudebush, Hannah" userId="dfdc7856-5345-4c8c-b86b-5e6be02e76a0" providerId="ADAL" clId="{0FAC654F-4C3B-4892-8DB4-2E00442AC990}" dt="2025-07-01T14:35:08.621" v="1889" actId="478"/>
          <ac:spMkLst>
            <pc:docMk/>
            <pc:sldMk cId="365869870" sldId="256"/>
            <ac:spMk id="14" creationId="{BDC951D0-2A07-8C26-4B7B-27B5687D561C}"/>
          </ac:spMkLst>
        </pc:spChg>
        <pc:grpChg chg="add del">
          <ac:chgData name="Roudebush, Hannah" userId="dfdc7856-5345-4c8c-b86b-5e6be02e76a0" providerId="ADAL" clId="{0FAC654F-4C3B-4892-8DB4-2E00442AC990}" dt="2025-07-01T14:35:06.291" v="1888" actId="478"/>
          <ac:grpSpMkLst>
            <pc:docMk/>
            <pc:sldMk cId="365869870" sldId="256"/>
            <ac:grpSpMk id="15" creationId="{6C7ED604-414F-DBD7-36FC-A21EB8B64DD3}"/>
          </ac:grpSpMkLst>
        </pc:grpChg>
      </pc:sldChg>
      <pc:sldChg chg="addSp delSp modSp mod">
        <pc:chgData name="Roudebush, Hannah" userId="dfdc7856-5345-4c8c-b86b-5e6be02e76a0" providerId="ADAL" clId="{0FAC654F-4C3B-4892-8DB4-2E00442AC990}" dt="2025-07-01T14:44:44.205" v="2032" actId="478"/>
        <pc:sldMkLst>
          <pc:docMk/>
          <pc:sldMk cId="1347299584" sldId="257"/>
        </pc:sldMkLst>
        <pc:spChg chg="del">
          <ac:chgData name="Roudebush, Hannah" userId="dfdc7856-5345-4c8c-b86b-5e6be02e76a0" providerId="ADAL" clId="{0FAC654F-4C3B-4892-8DB4-2E00442AC990}" dt="2025-07-01T14:44:44.205" v="2032" actId="478"/>
          <ac:spMkLst>
            <pc:docMk/>
            <pc:sldMk cId="1347299584" sldId="257"/>
            <ac:spMk id="3" creationId="{64F30C38-CD35-ACED-A919-426B259EBF74}"/>
          </ac:spMkLst>
        </pc:spChg>
        <pc:spChg chg="add mod">
          <ac:chgData name="Roudebush, Hannah" userId="dfdc7856-5345-4c8c-b86b-5e6be02e76a0" providerId="ADAL" clId="{0FAC654F-4C3B-4892-8DB4-2E00442AC990}" dt="2025-06-30T16:48:37.473" v="354" actId="20577"/>
          <ac:spMkLst>
            <pc:docMk/>
            <pc:sldMk cId="1347299584" sldId="257"/>
            <ac:spMk id="9" creationId="{30EAA300-761D-0BF2-420A-9B85864AB54C}"/>
          </ac:spMkLst>
        </pc:spChg>
        <pc:graphicFrameChg chg="mod modGraphic">
          <ac:chgData name="Roudebush, Hannah" userId="dfdc7856-5345-4c8c-b86b-5e6be02e76a0" providerId="ADAL" clId="{0FAC654F-4C3B-4892-8DB4-2E00442AC990}" dt="2025-07-01T14:43:45.173" v="2023" actId="14100"/>
          <ac:graphicFrameMkLst>
            <pc:docMk/>
            <pc:sldMk cId="1347299584" sldId="257"/>
            <ac:graphicFrameMk id="8" creationId="{AC248A35-3BED-B026-3B3D-5EC2074B649C}"/>
          </ac:graphicFrameMkLst>
        </pc:graphicFrameChg>
      </pc:sldChg>
      <pc:sldChg chg="addSp delSp modSp mod">
        <pc:chgData name="Roudebush, Hannah" userId="dfdc7856-5345-4c8c-b86b-5e6be02e76a0" providerId="ADAL" clId="{0FAC654F-4C3B-4892-8DB4-2E00442AC990}" dt="2025-07-01T14:49:29.881" v="2117" actId="478"/>
        <pc:sldMkLst>
          <pc:docMk/>
          <pc:sldMk cId="230077621" sldId="258"/>
        </pc:sldMkLst>
        <pc:spChg chg="del">
          <ac:chgData name="Roudebush, Hannah" userId="dfdc7856-5345-4c8c-b86b-5e6be02e76a0" providerId="ADAL" clId="{0FAC654F-4C3B-4892-8DB4-2E00442AC990}" dt="2025-07-01T14:49:29.881" v="2117" actId="478"/>
          <ac:spMkLst>
            <pc:docMk/>
            <pc:sldMk cId="230077621" sldId="258"/>
            <ac:spMk id="3" creationId="{F1F6833D-9D59-DE20-33D6-0E7AD7DAC8BE}"/>
          </ac:spMkLst>
        </pc:spChg>
        <pc:spChg chg="mod">
          <ac:chgData name="Roudebush, Hannah" userId="dfdc7856-5345-4c8c-b86b-5e6be02e76a0" providerId="ADAL" clId="{0FAC654F-4C3B-4892-8DB4-2E00442AC990}" dt="2025-07-01T14:44:22.147" v="2030" actId="20577"/>
          <ac:spMkLst>
            <pc:docMk/>
            <pc:sldMk cId="230077621" sldId="258"/>
            <ac:spMk id="12" creationId="{382AE02F-2B12-C05E-94DB-48A10AE36652}"/>
          </ac:spMkLst>
        </pc:spChg>
        <pc:spChg chg="add mod">
          <ac:chgData name="Roudebush, Hannah" userId="dfdc7856-5345-4c8c-b86b-5e6be02e76a0" providerId="ADAL" clId="{0FAC654F-4C3B-4892-8DB4-2E00442AC990}" dt="2025-06-30T16:48:44.904" v="357" actId="20577"/>
          <ac:spMkLst>
            <pc:docMk/>
            <pc:sldMk cId="230077621" sldId="258"/>
            <ac:spMk id="17" creationId="{D2061EF9-D352-F012-A6D2-3436524D9BCE}"/>
          </ac:spMkLst>
        </pc:spChg>
        <pc:grpChg chg="ord">
          <ac:chgData name="Roudebush, Hannah" userId="dfdc7856-5345-4c8c-b86b-5e6be02e76a0" providerId="ADAL" clId="{0FAC654F-4C3B-4892-8DB4-2E00442AC990}" dt="2025-06-30T16:47:34.745" v="347" actId="167"/>
          <ac:grpSpMkLst>
            <pc:docMk/>
            <pc:sldMk cId="230077621" sldId="258"/>
            <ac:grpSpMk id="2" creationId="{BFD0E3F0-313F-80D9-9330-4A2B130C0213}"/>
          </ac:grpSpMkLst>
        </pc:grpChg>
      </pc:sldChg>
      <pc:sldChg chg="addSp delSp modSp mod">
        <pc:chgData name="Roudebush, Hannah" userId="dfdc7856-5345-4c8c-b86b-5e6be02e76a0" providerId="ADAL" clId="{0FAC654F-4C3B-4892-8DB4-2E00442AC990}" dt="2025-07-01T14:44:40.455" v="2031" actId="478"/>
        <pc:sldMkLst>
          <pc:docMk/>
          <pc:sldMk cId="1636028888" sldId="259"/>
        </pc:sldMkLst>
        <pc:spChg chg="del">
          <ac:chgData name="Roudebush, Hannah" userId="dfdc7856-5345-4c8c-b86b-5e6be02e76a0" providerId="ADAL" clId="{0FAC654F-4C3B-4892-8DB4-2E00442AC990}" dt="2025-07-01T14:44:40.455" v="2031" actId="478"/>
          <ac:spMkLst>
            <pc:docMk/>
            <pc:sldMk cId="1636028888" sldId="259"/>
            <ac:spMk id="6" creationId="{382C87D8-2DF2-C3E8-BA9C-BF985E38CCF8}"/>
          </ac:spMkLst>
        </pc:spChg>
        <pc:spChg chg="add mod">
          <ac:chgData name="Roudebush, Hannah" userId="dfdc7856-5345-4c8c-b86b-5e6be02e76a0" providerId="ADAL" clId="{0FAC654F-4C3B-4892-8DB4-2E00442AC990}" dt="2025-06-30T16:48:50.406" v="360" actId="20577"/>
          <ac:spMkLst>
            <pc:docMk/>
            <pc:sldMk cId="1636028888" sldId="259"/>
            <ac:spMk id="15" creationId="{0268476F-0EDA-2BFD-E634-A80C2E35E10E}"/>
          </ac:spMkLst>
        </pc:spChg>
      </pc:sldChg>
      <pc:sldChg chg="addSp delSp modSp mod">
        <pc:chgData name="Roudebush, Hannah" userId="dfdc7856-5345-4c8c-b86b-5e6be02e76a0" providerId="ADAL" clId="{0FAC654F-4C3B-4892-8DB4-2E00442AC990}" dt="2025-07-01T14:49:36.307" v="2118" actId="478"/>
        <pc:sldMkLst>
          <pc:docMk/>
          <pc:sldMk cId="1188117217" sldId="261"/>
        </pc:sldMkLst>
        <pc:spChg chg="del">
          <ac:chgData name="Roudebush, Hannah" userId="dfdc7856-5345-4c8c-b86b-5e6be02e76a0" providerId="ADAL" clId="{0FAC654F-4C3B-4892-8DB4-2E00442AC990}" dt="2025-07-01T14:49:36.307" v="2118" actId="478"/>
          <ac:spMkLst>
            <pc:docMk/>
            <pc:sldMk cId="1188117217" sldId="261"/>
            <ac:spMk id="3" creationId="{B1BFFBFE-D36D-3AAF-FB86-D6D21F64C6EB}"/>
          </ac:spMkLst>
        </pc:spChg>
        <pc:spChg chg="mod">
          <ac:chgData name="Roudebush, Hannah" userId="dfdc7856-5345-4c8c-b86b-5e6be02e76a0" providerId="ADAL" clId="{0FAC654F-4C3B-4892-8DB4-2E00442AC990}" dt="2025-07-01T14:46:10.080" v="2041" actId="1076"/>
          <ac:spMkLst>
            <pc:docMk/>
            <pc:sldMk cId="1188117217" sldId="261"/>
            <ac:spMk id="6" creationId="{EF08BCB1-2158-20DF-6846-AB42E5D8536B}"/>
          </ac:spMkLst>
        </pc:spChg>
        <pc:spChg chg="mod">
          <ac:chgData name="Roudebush, Hannah" userId="dfdc7856-5345-4c8c-b86b-5e6be02e76a0" providerId="ADAL" clId="{0FAC654F-4C3B-4892-8DB4-2E00442AC990}" dt="2025-07-01T14:45:51.963" v="2036" actId="207"/>
          <ac:spMkLst>
            <pc:docMk/>
            <pc:sldMk cId="1188117217" sldId="261"/>
            <ac:spMk id="7" creationId="{84859530-E090-41D2-E5A6-086E16F7FF59}"/>
          </ac:spMkLst>
        </pc:spChg>
        <pc:spChg chg="mod">
          <ac:chgData name="Roudebush, Hannah" userId="dfdc7856-5345-4c8c-b86b-5e6be02e76a0" providerId="ADAL" clId="{0FAC654F-4C3B-4892-8DB4-2E00442AC990}" dt="2025-07-01T14:46:02.707" v="2040" actId="2085"/>
          <ac:spMkLst>
            <pc:docMk/>
            <pc:sldMk cId="1188117217" sldId="261"/>
            <ac:spMk id="8" creationId="{6922BBB0-E94D-2CAE-0F66-FB57009A83F6}"/>
          </ac:spMkLst>
        </pc:spChg>
        <pc:spChg chg="add mod">
          <ac:chgData name="Roudebush, Hannah" userId="dfdc7856-5345-4c8c-b86b-5e6be02e76a0" providerId="ADAL" clId="{0FAC654F-4C3B-4892-8DB4-2E00442AC990}" dt="2025-06-30T16:49:15.546" v="372" actId="20577"/>
          <ac:spMkLst>
            <pc:docMk/>
            <pc:sldMk cId="1188117217" sldId="261"/>
            <ac:spMk id="16" creationId="{385652F0-24BE-9C15-0C2F-8329B7F40F3D}"/>
          </ac:spMkLst>
        </pc:spChg>
      </pc:sldChg>
      <pc:sldChg chg="addSp delSp modSp mod">
        <pc:chgData name="Roudebush, Hannah" userId="dfdc7856-5345-4c8c-b86b-5e6be02e76a0" providerId="ADAL" clId="{0FAC654F-4C3B-4892-8DB4-2E00442AC990}" dt="2025-07-01T14:50:42.726" v="2138" actId="20577"/>
        <pc:sldMkLst>
          <pc:docMk/>
          <pc:sldMk cId="2912698215" sldId="262"/>
        </pc:sldMkLst>
        <pc:spChg chg="del">
          <ac:chgData name="Roudebush, Hannah" userId="dfdc7856-5345-4c8c-b86b-5e6be02e76a0" providerId="ADAL" clId="{0FAC654F-4C3B-4892-8DB4-2E00442AC990}" dt="2025-07-01T14:46:44.037" v="2048" actId="478"/>
          <ac:spMkLst>
            <pc:docMk/>
            <pc:sldMk cId="2912698215" sldId="262"/>
            <ac:spMk id="3" creationId="{7F5555CF-6ACA-8799-F65A-64D185554E32}"/>
          </ac:spMkLst>
        </pc:spChg>
        <pc:spChg chg="del">
          <ac:chgData name="Roudebush, Hannah" userId="dfdc7856-5345-4c8c-b86b-5e6be02e76a0" providerId="ADAL" clId="{0FAC654F-4C3B-4892-8DB4-2E00442AC990}" dt="2025-07-01T14:46:47.782" v="2049" actId="478"/>
          <ac:spMkLst>
            <pc:docMk/>
            <pc:sldMk cId="2912698215" sldId="262"/>
            <ac:spMk id="7" creationId="{10195FCC-DBC2-6187-CC39-DC4800848166}"/>
          </ac:spMkLst>
        </pc:spChg>
        <pc:spChg chg="del">
          <ac:chgData name="Roudebush, Hannah" userId="dfdc7856-5345-4c8c-b86b-5e6be02e76a0" providerId="ADAL" clId="{0FAC654F-4C3B-4892-8DB4-2E00442AC990}" dt="2025-07-01T14:46:53.565" v="2051" actId="478"/>
          <ac:spMkLst>
            <pc:docMk/>
            <pc:sldMk cId="2912698215" sldId="262"/>
            <ac:spMk id="10" creationId="{1872425A-9E58-78D6-DCD2-67F998B378B3}"/>
          </ac:spMkLst>
        </pc:spChg>
        <pc:spChg chg="del">
          <ac:chgData name="Roudebush, Hannah" userId="dfdc7856-5345-4c8c-b86b-5e6be02e76a0" providerId="ADAL" clId="{0FAC654F-4C3B-4892-8DB4-2E00442AC990}" dt="2025-07-01T14:46:50.636" v="2050" actId="478"/>
          <ac:spMkLst>
            <pc:docMk/>
            <pc:sldMk cId="2912698215" sldId="262"/>
            <ac:spMk id="13" creationId="{4C13267E-6241-8D5B-BD9D-739B9FAC7F69}"/>
          </ac:spMkLst>
        </pc:spChg>
        <pc:spChg chg="del">
          <ac:chgData name="Roudebush, Hannah" userId="dfdc7856-5345-4c8c-b86b-5e6be02e76a0" providerId="ADAL" clId="{0FAC654F-4C3B-4892-8DB4-2E00442AC990}" dt="2025-07-01T14:46:57.443" v="2054" actId="478"/>
          <ac:spMkLst>
            <pc:docMk/>
            <pc:sldMk cId="2912698215" sldId="262"/>
            <ac:spMk id="20" creationId="{4C3AC686-76C4-7A50-AD4B-1B235EFA07F6}"/>
          </ac:spMkLst>
        </pc:spChg>
        <pc:spChg chg="del">
          <ac:chgData name="Roudebush, Hannah" userId="dfdc7856-5345-4c8c-b86b-5e6be02e76a0" providerId="ADAL" clId="{0FAC654F-4C3B-4892-8DB4-2E00442AC990}" dt="2025-07-01T14:46:58.236" v="2055" actId="478"/>
          <ac:spMkLst>
            <pc:docMk/>
            <pc:sldMk cId="2912698215" sldId="262"/>
            <ac:spMk id="21" creationId="{3A99E27C-AE62-1534-55FA-B80846CBC9C3}"/>
          </ac:spMkLst>
        </pc:spChg>
        <pc:spChg chg="del">
          <ac:chgData name="Roudebush, Hannah" userId="dfdc7856-5345-4c8c-b86b-5e6be02e76a0" providerId="ADAL" clId="{0FAC654F-4C3B-4892-8DB4-2E00442AC990}" dt="2025-07-01T14:46:55.384" v="2052" actId="478"/>
          <ac:spMkLst>
            <pc:docMk/>
            <pc:sldMk cId="2912698215" sldId="262"/>
            <ac:spMk id="22" creationId="{2287CC76-CDB9-807C-A119-795F1B8D00C3}"/>
          </ac:spMkLst>
        </pc:spChg>
        <pc:spChg chg="del">
          <ac:chgData name="Roudebush, Hannah" userId="dfdc7856-5345-4c8c-b86b-5e6be02e76a0" providerId="ADAL" clId="{0FAC654F-4C3B-4892-8DB4-2E00442AC990}" dt="2025-07-01T14:46:56.581" v="2053" actId="478"/>
          <ac:spMkLst>
            <pc:docMk/>
            <pc:sldMk cId="2912698215" sldId="262"/>
            <ac:spMk id="23" creationId="{ED0007D0-7B06-73BE-4E5D-91A28FD59B54}"/>
          </ac:spMkLst>
        </pc:spChg>
        <pc:spChg chg="add mod">
          <ac:chgData name="Roudebush, Hannah" userId="dfdc7856-5345-4c8c-b86b-5e6be02e76a0" providerId="ADAL" clId="{0FAC654F-4C3B-4892-8DB4-2E00442AC990}" dt="2025-07-01T14:50:42.726" v="2138" actId="20577"/>
          <ac:spMkLst>
            <pc:docMk/>
            <pc:sldMk cId="2912698215" sldId="262"/>
            <ac:spMk id="34" creationId="{A44758CD-C8EA-D15C-0436-0D618ED9720E}"/>
          </ac:spMkLst>
        </pc:spChg>
      </pc:sldChg>
      <pc:sldChg chg="addSp delSp modSp mod">
        <pc:chgData name="Roudebush, Hannah" userId="dfdc7856-5345-4c8c-b86b-5e6be02e76a0" providerId="ADAL" clId="{0FAC654F-4C3B-4892-8DB4-2E00442AC990}" dt="2025-07-01T14:50:46.622" v="2140" actId="20577"/>
        <pc:sldMkLst>
          <pc:docMk/>
          <pc:sldMk cId="1351659061" sldId="263"/>
        </pc:sldMkLst>
        <pc:spChg chg="del">
          <ac:chgData name="Roudebush, Hannah" userId="dfdc7856-5345-4c8c-b86b-5e6be02e76a0" providerId="ADAL" clId="{0FAC654F-4C3B-4892-8DB4-2E00442AC990}" dt="2025-07-01T14:47:01.352" v="2056" actId="478"/>
          <ac:spMkLst>
            <pc:docMk/>
            <pc:sldMk cId="1351659061" sldId="263"/>
            <ac:spMk id="3" creationId="{7F5555CF-6ACA-8799-F65A-64D185554E32}"/>
          </ac:spMkLst>
        </pc:spChg>
        <pc:spChg chg="del">
          <ac:chgData name="Roudebush, Hannah" userId="dfdc7856-5345-4c8c-b86b-5e6be02e76a0" providerId="ADAL" clId="{0FAC654F-4C3B-4892-8DB4-2E00442AC990}" dt="2025-07-01T14:47:10.999" v="2062" actId="478"/>
          <ac:spMkLst>
            <pc:docMk/>
            <pc:sldMk cId="1351659061" sldId="263"/>
            <ac:spMk id="6" creationId="{885BA5A2-1952-3CF5-C78B-4DCE176A14E3}"/>
          </ac:spMkLst>
        </pc:spChg>
        <pc:spChg chg="del">
          <ac:chgData name="Roudebush, Hannah" userId="dfdc7856-5345-4c8c-b86b-5e6be02e76a0" providerId="ADAL" clId="{0FAC654F-4C3B-4892-8DB4-2E00442AC990}" dt="2025-07-01T14:47:05.431" v="2057" actId="478"/>
          <ac:spMkLst>
            <pc:docMk/>
            <pc:sldMk cId="1351659061" sldId="263"/>
            <ac:spMk id="7" creationId="{10195FCC-DBC2-6187-CC39-DC4800848166}"/>
          </ac:spMkLst>
        </pc:spChg>
        <pc:spChg chg="del">
          <ac:chgData name="Roudebush, Hannah" userId="dfdc7856-5345-4c8c-b86b-5e6be02e76a0" providerId="ADAL" clId="{0FAC654F-4C3B-4892-8DB4-2E00442AC990}" dt="2025-07-01T14:47:08.096" v="2059" actId="478"/>
          <ac:spMkLst>
            <pc:docMk/>
            <pc:sldMk cId="1351659061" sldId="263"/>
            <ac:spMk id="10" creationId="{1872425A-9E58-78D6-DCD2-67F998B378B3}"/>
          </ac:spMkLst>
        </pc:spChg>
        <pc:spChg chg="del">
          <ac:chgData name="Roudebush, Hannah" userId="dfdc7856-5345-4c8c-b86b-5e6be02e76a0" providerId="ADAL" clId="{0FAC654F-4C3B-4892-8DB4-2E00442AC990}" dt="2025-07-01T14:47:06.844" v="2058" actId="478"/>
          <ac:spMkLst>
            <pc:docMk/>
            <pc:sldMk cId="1351659061" sldId="263"/>
            <ac:spMk id="13" creationId="{4C13267E-6241-8D5B-BD9D-739B9FAC7F69}"/>
          </ac:spMkLst>
        </pc:spChg>
        <pc:spChg chg="del">
          <ac:chgData name="Roudebush, Hannah" userId="dfdc7856-5345-4c8c-b86b-5e6be02e76a0" providerId="ADAL" clId="{0FAC654F-4C3B-4892-8DB4-2E00442AC990}" dt="2025-07-01T14:47:09.870" v="2061" actId="478"/>
          <ac:spMkLst>
            <pc:docMk/>
            <pc:sldMk cId="1351659061" sldId="263"/>
            <ac:spMk id="20" creationId="{BD6BCFD8-2491-59D2-EE52-2B8B5565C989}"/>
          </ac:spMkLst>
        </pc:spChg>
        <pc:spChg chg="del">
          <ac:chgData name="Roudebush, Hannah" userId="dfdc7856-5345-4c8c-b86b-5e6be02e76a0" providerId="ADAL" clId="{0FAC654F-4C3B-4892-8DB4-2E00442AC990}" dt="2025-07-01T14:47:09.191" v="2060" actId="478"/>
          <ac:spMkLst>
            <pc:docMk/>
            <pc:sldMk cId="1351659061" sldId="263"/>
            <ac:spMk id="21" creationId="{3CB66DE1-043C-3B6B-0574-A68911B4B508}"/>
          </ac:spMkLst>
        </pc:spChg>
        <pc:spChg chg="del">
          <ac:chgData name="Roudebush, Hannah" userId="dfdc7856-5345-4c8c-b86b-5e6be02e76a0" providerId="ADAL" clId="{0FAC654F-4C3B-4892-8DB4-2E00442AC990}" dt="2025-07-01T14:47:11.759" v="2063" actId="478"/>
          <ac:spMkLst>
            <pc:docMk/>
            <pc:sldMk cId="1351659061" sldId="263"/>
            <ac:spMk id="22" creationId="{EFF3A850-520D-4495-039E-5C43EA0B9AF5}"/>
          </ac:spMkLst>
        </pc:spChg>
        <pc:spChg chg="add mod">
          <ac:chgData name="Roudebush, Hannah" userId="dfdc7856-5345-4c8c-b86b-5e6be02e76a0" providerId="ADAL" clId="{0FAC654F-4C3B-4892-8DB4-2E00442AC990}" dt="2025-07-01T14:50:46.622" v="2140" actId="20577"/>
          <ac:spMkLst>
            <pc:docMk/>
            <pc:sldMk cId="1351659061" sldId="263"/>
            <ac:spMk id="34" creationId="{4E26EA22-AD20-D730-1950-46D939DECD72}"/>
          </ac:spMkLst>
        </pc:spChg>
      </pc:sldChg>
      <pc:sldChg chg="addSp delSp modSp mod">
        <pc:chgData name="Roudebush, Hannah" userId="dfdc7856-5345-4c8c-b86b-5e6be02e76a0" providerId="ADAL" clId="{0FAC654F-4C3B-4892-8DB4-2E00442AC990}" dt="2025-07-01T14:51:09.389" v="2156" actId="20577"/>
        <pc:sldMkLst>
          <pc:docMk/>
          <pc:sldMk cId="4231004188" sldId="264"/>
        </pc:sldMkLst>
        <pc:spChg chg="del">
          <ac:chgData name="Roudebush, Hannah" userId="dfdc7856-5345-4c8c-b86b-5e6be02e76a0" providerId="ADAL" clId="{0FAC654F-4C3B-4892-8DB4-2E00442AC990}" dt="2025-07-01T14:48:07.816" v="2090" actId="478"/>
          <ac:spMkLst>
            <pc:docMk/>
            <pc:sldMk cId="4231004188" sldId="264"/>
            <ac:spMk id="2" creationId="{453BA919-ECEB-4C9F-D85C-97DCEAD8A2FD}"/>
          </ac:spMkLst>
        </pc:spChg>
        <pc:spChg chg="del">
          <ac:chgData name="Roudebush, Hannah" userId="dfdc7856-5345-4c8c-b86b-5e6be02e76a0" providerId="ADAL" clId="{0FAC654F-4C3B-4892-8DB4-2E00442AC990}" dt="2025-07-01T14:48:08.806" v="2091" actId="478"/>
          <ac:spMkLst>
            <pc:docMk/>
            <pc:sldMk cId="4231004188" sldId="264"/>
            <ac:spMk id="6" creationId="{3997E9F3-B2CE-705E-D51C-C193EB839157}"/>
          </ac:spMkLst>
        </pc:spChg>
        <pc:spChg chg="add mod">
          <ac:chgData name="Roudebush, Hannah" userId="dfdc7856-5345-4c8c-b86b-5e6be02e76a0" providerId="ADAL" clId="{0FAC654F-4C3B-4892-8DB4-2E00442AC990}" dt="2025-07-01T14:51:09.389" v="2156" actId="20577"/>
          <ac:spMkLst>
            <pc:docMk/>
            <pc:sldMk cId="4231004188" sldId="264"/>
            <ac:spMk id="11" creationId="{6DDAC04B-F362-DF01-3E76-AE1ABF546679}"/>
          </ac:spMkLst>
        </pc:spChg>
      </pc:sldChg>
      <pc:sldChg chg="addSp delSp modSp mod">
        <pc:chgData name="Roudebush, Hannah" userId="dfdc7856-5345-4c8c-b86b-5e6be02e76a0" providerId="ADAL" clId="{0FAC654F-4C3B-4892-8DB4-2E00442AC990}" dt="2025-07-01T14:50:51.809" v="2144" actId="20577"/>
        <pc:sldMkLst>
          <pc:docMk/>
          <pc:sldMk cId="2359550918" sldId="265"/>
        </pc:sldMkLst>
        <pc:spChg chg="del">
          <ac:chgData name="Roudebush, Hannah" userId="dfdc7856-5345-4c8c-b86b-5e6be02e76a0" providerId="ADAL" clId="{0FAC654F-4C3B-4892-8DB4-2E00442AC990}" dt="2025-07-01T14:47:15.044" v="2064" actId="478"/>
          <ac:spMkLst>
            <pc:docMk/>
            <pc:sldMk cId="2359550918" sldId="265"/>
            <ac:spMk id="3" creationId="{7F5555CF-6ACA-8799-F65A-64D185554E32}"/>
          </ac:spMkLst>
        </pc:spChg>
        <pc:spChg chg="del">
          <ac:chgData name="Roudebush, Hannah" userId="dfdc7856-5345-4c8c-b86b-5e6be02e76a0" providerId="ADAL" clId="{0FAC654F-4C3B-4892-8DB4-2E00442AC990}" dt="2025-07-01T14:47:17.282" v="2066" actId="478"/>
          <ac:spMkLst>
            <pc:docMk/>
            <pc:sldMk cId="2359550918" sldId="265"/>
            <ac:spMk id="6" creationId="{885BA5A2-1952-3CF5-C78B-4DCE176A14E3}"/>
          </ac:spMkLst>
        </pc:spChg>
        <pc:spChg chg="del">
          <ac:chgData name="Roudebush, Hannah" userId="dfdc7856-5345-4c8c-b86b-5e6be02e76a0" providerId="ADAL" clId="{0FAC654F-4C3B-4892-8DB4-2E00442AC990}" dt="2025-07-01T14:47:16.380" v="2065" actId="478"/>
          <ac:spMkLst>
            <pc:docMk/>
            <pc:sldMk cId="2359550918" sldId="265"/>
            <ac:spMk id="7" creationId="{10195FCC-DBC2-6187-CC39-DC4800848166}"/>
          </ac:spMkLst>
        </pc:spChg>
        <pc:spChg chg="del">
          <ac:chgData name="Roudebush, Hannah" userId="dfdc7856-5345-4c8c-b86b-5e6be02e76a0" providerId="ADAL" clId="{0FAC654F-4C3B-4892-8DB4-2E00442AC990}" dt="2025-07-01T14:47:25.277" v="2071" actId="478"/>
          <ac:spMkLst>
            <pc:docMk/>
            <pc:sldMk cId="2359550918" sldId="265"/>
            <ac:spMk id="10" creationId="{1872425A-9E58-78D6-DCD2-67F998B378B3}"/>
          </ac:spMkLst>
        </pc:spChg>
        <pc:spChg chg="del">
          <ac:chgData name="Roudebush, Hannah" userId="dfdc7856-5345-4c8c-b86b-5e6be02e76a0" providerId="ADAL" clId="{0FAC654F-4C3B-4892-8DB4-2E00442AC990}" dt="2025-07-01T14:47:20.721" v="2070" actId="478"/>
          <ac:spMkLst>
            <pc:docMk/>
            <pc:sldMk cId="2359550918" sldId="265"/>
            <ac:spMk id="13" creationId="{4C13267E-6241-8D5B-BD9D-739B9FAC7F69}"/>
          </ac:spMkLst>
        </pc:spChg>
        <pc:spChg chg="del">
          <ac:chgData name="Roudebush, Hannah" userId="dfdc7856-5345-4c8c-b86b-5e6be02e76a0" providerId="ADAL" clId="{0FAC654F-4C3B-4892-8DB4-2E00442AC990}" dt="2025-07-01T14:47:18.807" v="2068" actId="478"/>
          <ac:spMkLst>
            <pc:docMk/>
            <pc:sldMk cId="2359550918" sldId="265"/>
            <ac:spMk id="20" creationId="{BD6BCFD8-2491-59D2-EE52-2B8B5565C989}"/>
          </ac:spMkLst>
        </pc:spChg>
        <pc:spChg chg="del">
          <ac:chgData name="Roudebush, Hannah" userId="dfdc7856-5345-4c8c-b86b-5e6be02e76a0" providerId="ADAL" clId="{0FAC654F-4C3B-4892-8DB4-2E00442AC990}" dt="2025-07-01T14:47:19.500" v="2069" actId="478"/>
          <ac:spMkLst>
            <pc:docMk/>
            <pc:sldMk cId="2359550918" sldId="265"/>
            <ac:spMk id="21" creationId="{3CB66DE1-043C-3B6B-0574-A68911B4B508}"/>
          </ac:spMkLst>
        </pc:spChg>
        <pc:spChg chg="del">
          <ac:chgData name="Roudebush, Hannah" userId="dfdc7856-5345-4c8c-b86b-5e6be02e76a0" providerId="ADAL" clId="{0FAC654F-4C3B-4892-8DB4-2E00442AC990}" dt="2025-07-01T14:47:18.040" v="2067" actId="478"/>
          <ac:spMkLst>
            <pc:docMk/>
            <pc:sldMk cId="2359550918" sldId="265"/>
            <ac:spMk id="22" creationId="{EFF3A850-520D-4495-039E-5C43EA0B9AF5}"/>
          </ac:spMkLst>
        </pc:spChg>
        <pc:spChg chg="add mod">
          <ac:chgData name="Roudebush, Hannah" userId="dfdc7856-5345-4c8c-b86b-5e6be02e76a0" providerId="ADAL" clId="{0FAC654F-4C3B-4892-8DB4-2E00442AC990}" dt="2025-07-01T14:50:51.809" v="2144" actId="20577"/>
          <ac:spMkLst>
            <pc:docMk/>
            <pc:sldMk cId="2359550918" sldId="265"/>
            <ac:spMk id="34" creationId="{8F732F2F-6121-E950-CC45-0455FC8B672D}"/>
          </ac:spMkLst>
        </pc:spChg>
      </pc:sldChg>
      <pc:sldChg chg="addSp delSp modSp mod">
        <pc:chgData name="Roudebush, Hannah" userId="dfdc7856-5345-4c8c-b86b-5e6be02e76a0" providerId="ADAL" clId="{0FAC654F-4C3B-4892-8DB4-2E00442AC990}" dt="2025-07-01T14:50:56.450" v="2148" actId="20577"/>
        <pc:sldMkLst>
          <pc:docMk/>
          <pc:sldMk cId="1956556471" sldId="266"/>
        </pc:sldMkLst>
        <pc:spChg chg="del">
          <ac:chgData name="Roudebush, Hannah" userId="dfdc7856-5345-4c8c-b86b-5e6be02e76a0" providerId="ADAL" clId="{0FAC654F-4C3B-4892-8DB4-2E00442AC990}" dt="2025-07-01T14:47:30.032" v="2074" actId="478"/>
          <ac:spMkLst>
            <pc:docMk/>
            <pc:sldMk cId="1956556471" sldId="266"/>
            <ac:spMk id="3" creationId="{7F5555CF-6ACA-8799-F65A-64D185554E32}"/>
          </ac:spMkLst>
        </pc:spChg>
        <pc:spChg chg="del">
          <ac:chgData name="Roudebush, Hannah" userId="dfdc7856-5345-4c8c-b86b-5e6be02e76a0" providerId="ADAL" clId="{0FAC654F-4C3B-4892-8DB4-2E00442AC990}" dt="2025-07-01T14:47:28.004" v="2072" actId="478"/>
          <ac:spMkLst>
            <pc:docMk/>
            <pc:sldMk cId="1956556471" sldId="266"/>
            <ac:spMk id="6" creationId="{885BA5A2-1952-3CF5-C78B-4DCE176A14E3}"/>
          </ac:spMkLst>
        </pc:spChg>
        <pc:spChg chg="del">
          <ac:chgData name="Roudebush, Hannah" userId="dfdc7856-5345-4c8c-b86b-5e6be02e76a0" providerId="ADAL" clId="{0FAC654F-4C3B-4892-8DB4-2E00442AC990}" dt="2025-07-01T14:47:31.598" v="2075" actId="478"/>
          <ac:spMkLst>
            <pc:docMk/>
            <pc:sldMk cId="1956556471" sldId="266"/>
            <ac:spMk id="13" creationId="{4C13267E-6241-8D5B-BD9D-739B9FAC7F69}"/>
          </ac:spMkLst>
        </pc:spChg>
        <pc:spChg chg="del">
          <ac:chgData name="Roudebush, Hannah" userId="dfdc7856-5345-4c8c-b86b-5e6be02e76a0" providerId="ADAL" clId="{0FAC654F-4C3B-4892-8DB4-2E00442AC990}" dt="2025-07-01T14:47:28.416" v="2073" actId="478"/>
          <ac:spMkLst>
            <pc:docMk/>
            <pc:sldMk cId="1956556471" sldId="266"/>
            <ac:spMk id="20" creationId="{BD6BCFD8-2491-59D2-EE52-2B8B5565C989}"/>
          </ac:spMkLst>
        </pc:spChg>
        <pc:spChg chg="del">
          <ac:chgData name="Roudebush, Hannah" userId="dfdc7856-5345-4c8c-b86b-5e6be02e76a0" providerId="ADAL" clId="{0FAC654F-4C3B-4892-8DB4-2E00442AC990}" dt="2025-07-01T14:47:36.173" v="2077" actId="478"/>
          <ac:spMkLst>
            <pc:docMk/>
            <pc:sldMk cId="1956556471" sldId="266"/>
            <ac:spMk id="23" creationId="{825CFA76-AE02-76CB-EA8F-67B2D8D52857}"/>
          </ac:spMkLst>
        </pc:spChg>
        <pc:spChg chg="del">
          <ac:chgData name="Roudebush, Hannah" userId="dfdc7856-5345-4c8c-b86b-5e6be02e76a0" providerId="ADAL" clId="{0FAC654F-4C3B-4892-8DB4-2E00442AC990}" dt="2025-07-01T14:47:33.060" v="2076" actId="478"/>
          <ac:spMkLst>
            <pc:docMk/>
            <pc:sldMk cId="1956556471" sldId="266"/>
            <ac:spMk id="24" creationId="{3F1C24BF-B83F-9AA3-85F1-D675F889C9EE}"/>
          </ac:spMkLst>
        </pc:spChg>
        <pc:spChg chg="del">
          <ac:chgData name="Roudebush, Hannah" userId="dfdc7856-5345-4c8c-b86b-5e6be02e76a0" providerId="ADAL" clId="{0FAC654F-4C3B-4892-8DB4-2E00442AC990}" dt="2025-07-01T14:47:37.806" v="2079" actId="478"/>
          <ac:spMkLst>
            <pc:docMk/>
            <pc:sldMk cId="1956556471" sldId="266"/>
            <ac:spMk id="27" creationId="{AE1F2614-4B83-EB3F-732B-A77B77A5EED8}"/>
          </ac:spMkLst>
        </pc:spChg>
        <pc:spChg chg="del">
          <ac:chgData name="Roudebush, Hannah" userId="dfdc7856-5345-4c8c-b86b-5e6be02e76a0" providerId="ADAL" clId="{0FAC654F-4C3B-4892-8DB4-2E00442AC990}" dt="2025-07-01T14:47:37.012" v="2078" actId="478"/>
          <ac:spMkLst>
            <pc:docMk/>
            <pc:sldMk cId="1956556471" sldId="266"/>
            <ac:spMk id="28" creationId="{38C2FFEA-EE27-C2C5-19C0-84E9C8C2B3B4}"/>
          </ac:spMkLst>
        </pc:spChg>
        <pc:spChg chg="add mod">
          <ac:chgData name="Roudebush, Hannah" userId="dfdc7856-5345-4c8c-b86b-5e6be02e76a0" providerId="ADAL" clId="{0FAC654F-4C3B-4892-8DB4-2E00442AC990}" dt="2025-07-01T14:50:56.450" v="2148" actId="20577"/>
          <ac:spMkLst>
            <pc:docMk/>
            <pc:sldMk cId="1956556471" sldId="266"/>
            <ac:spMk id="33" creationId="{259DC334-38CB-2E33-A145-9E2A038BE0EA}"/>
          </ac:spMkLst>
        </pc:spChg>
      </pc:sldChg>
      <pc:sldChg chg="addSp delSp modSp mod">
        <pc:chgData name="Roudebush, Hannah" userId="dfdc7856-5345-4c8c-b86b-5e6be02e76a0" providerId="ADAL" clId="{0FAC654F-4C3B-4892-8DB4-2E00442AC990}" dt="2025-07-01T14:49:26.193" v="2116" actId="478"/>
        <pc:sldMkLst>
          <pc:docMk/>
          <pc:sldMk cId="3178163124" sldId="267"/>
        </pc:sldMkLst>
        <pc:spChg chg="mod">
          <ac:chgData name="Roudebush, Hannah" userId="dfdc7856-5345-4c8c-b86b-5e6be02e76a0" providerId="ADAL" clId="{0FAC654F-4C3B-4892-8DB4-2E00442AC990}" dt="2025-07-01T14:27:40.114" v="1809" actId="164"/>
          <ac:spMkLst>
            <pc:docMk/>
            <pc:sldMk cId="3178163124" sldId="267"/>
            <ac:spMk id="2" creationId="{77900414-AA97-5BC0-7E5A-EFA89118C495}"/>
          </ac:spMkLst>
        </pc:spChg>
        <pc:spChg chg="mod">
          <ac:chgData name="Roudebush, Hannah" userId="dfdc7856-5345-4c8c-b86b-5e6be02e76a0" providerId="ADAL" clId="{0FAC654F-4C3B-4892-8DB4-2E00442AC990}" dt="2025-07-01T14:27:47.415" v="1810" actId="164"/>
          <ac:spMkLst>
            <pc:docMk/>
            <pc:sldMk cId="3178163124" sldId="267"/>
            <ac:spMk id="3" creationId="{7357DD3D-0E45-0F8F-938A-3A58F23EF2EB}"/>
          </ac:spMkLst>
        </pc:spChg>
        <pc:spChg chg="mod">
          <ac:chgData name="Roudebush, Hannah" userId="dfdc7856-5345-4c8c-b86b-5e6be02e76a0" providerId="ADAL" clId="{0FAC654F-4C3B-4892-8DB4-2E00442AC990}" dt="2025-07-01T14:27:50.319" v="1811" actId="164"/>
          <ac:spMkLst>
            <pc:docMk/>
            <pc:sldMk cId="3178163124" sldId="267"/>
            <ac:spMk id="4" creationId="{A5E31B16-3628-E9A3-FCAF-DD082D2EC32E}"/>
          </ac:spMkLst>
        </pc:spChg>
        <pc:spChg chg="del">
          <ac:chgData name="Roudebush, Hannah" userId="dfdc7856-5345-4c8c-b86b-5e6be02e76a0" providerId="ADAL" clId="{0FAC654F-4C3B-4892-8DB4-2E00442AC990}" dt="2025-07-01T14:49:26.193" v="2116" actId="478"/>
          <ac:spMkLst>
            <pc:docMk/>
            <pc:sldMk cId="3178163124" sldId="267"/>
            <ac:spMk id="6" creationId="{382C87D8-2DF2-C3E8-BA9C-BF985E38CCF8}"/>
          </ac:spMkLst>
        </pc:spChg>
        <pc:spChg chg="mod">
          <ac:chgData name="Roudebush, Hannah" userId="dfdc7856-5345-4c8c-b86b-5e6be02e76a0" providerId="ADAL" clId="{0FAC654F-4C3B-4892-8DB4-2E00442AC990}" dt="2025-07-01T14:27:40.114" v="1809" actId="164"/>
          <ac:spMkLst>
            <pc:docMk/>
            <pc:sldMk cId="3178163124" sldId="267"/>
            <ac:spMk id="10" creationId="{8909B4B6-13A4-E7B0-2E77-568A229C312A}"/>
          </ac:spMkLst>
        </pc:spChg>
        <pc:spChg chg="mod">
          <ac:chgData name="Roudebush, Hannah" userId="dfdc7856-5345-4c8c-b86b-5e6be02e76a0" providerId="ADAL" clId="{0FAC654F-4C3B-4892-8DB4-2E00442AC990}" dt="2025-07-01T14:27:47.415" v="1810" actId="164"/>
          <ac:spMkLst>
            <pc:docMk/>
            <pc:sldMk cId="3178163124" sldId="267"/>
            <ac:spMk id="11" creationId="{B57232CF-CFE6-E8A5-AF93-9891F1E2D5CD}"/>
          </ac:spMkLst>
        </pc:spChg>
        <pc:spChg chg="mod">
          <ac:chgData name="Roudebush, Hannah" userId="dfdc7856-5345-4c8c-b86b-5e6be02e76a0" providerId="ADAL" clId="{0FAC654F-4C3B-4892-8DB4-2E00442AC990}" dt="2025-07-01T14:27:50.319" v="1811" actId="164"/>
          <ac:spMkLst>
            <pc:docMk/>
            <pc:sldMk cId="3178163124" sldId="267"/>
            <ac:spMk id="12" creationId="{91AA267B-CCC6-DF3D-17A5-B6EB62219463}"/>
          </ac:spMkLst>
        </pc:spChg>
        <pc:spChg chg="add mod">
          <ac:chgData name="Roudebush, Hannah" userId="dfdc7856-5345-4c8c-b86b-5e6be02e76a0" providerId="ADAL" clId="{0FAC654F-4C3B-4892-8DB4-2E00442AC990}" dt="2025-06-30T16:48:55.716" v="363" actId="20577"/>
          <ac:spMkLst>
            <pc:docMk/>
            <pc:sldMk cId="3178163124" sldId="267"/>
            <ac:spMk id="13" creationId="{3EE410F1-A73A-E445-A5EB-0BB8F3005779}"/>
          </ac:spMkLst>
        </pc:spChg>
        <pc:spChg chg="mod">
          <ac:chgData name="Roudebush, Hannah" userId="dfdc7856-5345-4c8c-b86b-5e6be02e76a0" providerId="ADAL" clId="{0FAC654F-4C3B-4892-8DB4-2E00442AC990}" dt="2025-07-01T14:27:53.684" v="1812" actId="164"/>
          <ac:spMkLst>
            <pc:docMk/>
            <pc:sldMk cId="3178163124" sldId="267"/>
            <ac:spMk id="14" creationId="{E2AD6A4B-298D-C3C9-6576-5B303EE19E8A}"/>
          </ac:spMkLst>
        </pc:spChg>
        <pc:spChg chg="mod">
          <ac:chgData name="Roudebush, Hannah" userId="dfdc7856-5345-4c8c-b86b-5e6be02e76a0" providerId="ADAL" clId="{0FAC654F-4C3B-4892-8DB4-2E00442AC990}" dt="2025-07-01T14:27:53.684" v="1812" actId="164"/>
          <ac:spMkLst>
            <pc:docMk/>
            <pc:sldMk cId="3178163124" sldId="267"/>
            <ac:spMk id="15" creationId="{7EB4A101-8BF9-1900-D8DC-5DCB80BD4146}"/>
          </ac:spMkLst>
        </pc:spChg>
        <pc:grpChg chg="add mod">
          <ac:chgData name="Roudebush, Hannah" userId="dfdc7856-5345-4c8c-b86b-5e6be02e76a0" providerId="ADAL" clId="{0FAC654F-4C3B-4892-8DB4-2E00442AC990}" dt="2025-07-01T14:27:40.114" v="1809" actId="164"/>
          <ac:grpSpMkLst>
            <pc:docMk/>
            <pc:sldMk cId="3178163124" sldId="267"/>
            <ac:grpSpMk id="16" creationId="{2D536175-388E-FD2C-EBA5-0573459AD2AF}"/>
          </ac:grpSpMkLst>
        </pc:grpChg>
        <pc:grpChg chg="add mod">
          <ac:chgData name="Roudebush, Hannah" userId="dfdc7856-5345-4c8c-b86b-5e6be02e76a0" providerId="ADAL" clId="{0FAC654F-4C3B-4892-8DB4-2E00442AC990}" dt="2025-07-01T14:27:58.910" v="1813" actId="465"/>
          <ac:grpSpMkLst>
            <pc:docMk/>
            <pc:sldMk cId="3178163124" sldId="267"/>
            <ac:grpSpMk id="17" creationId="{D8749CF2-D799-8C77-43D2-66D9E44E4769}"/>
          </ac:grpSpMkLst>
        </pc:grpChg>
        <pc:grpChg chg="add mod">
          <ac:chgData name="Roudebush, Hannah" userId="dfdc7856-5345-4c8c-b86b-5e6be02e76a0" providerId="ADAL" clId="{0FAC654F-4C3B-4892-8DB4-2E00442AC990}" dt="2025-07-01T14:27:58.910" v="1813" actId="465"/>
          <ac:grpSpMkLst>
            <pc:docMk/>
            <pc:sldMk cId="3178163124" sldId="267"/>
            <ac:grpSpMk id="18" creationId="{4CC4E8C9-56A7-7B65-B04C-263F1C9B6E1B}"/>
          </ac:grpSpMkLst>
        </pc:grpChg>
        <pc:grpChg chg="add mod">
          <ac:chgData name="Roudebush, Hannah" userId="dfdc7856-5345-4c8c-b86b-5e6be02e76a0" providerId="ADAL" clId="{0FAC654F-4C3B-4892-8DB4-2E00442AC990}" dt="2025-07-01T14:27:53.684" v="1812" actId="164"/>
          <ac:grpSpMkLst>
            <pc:docMk/>
            <pc:sldMk cId="3178163124" sldId="267"/>
            <ac:grpSpMk id="19" creationId="{15B17A53-1D02-E7EC-EDE8-EB7B744ED8C2}"/>
          </ac:grpSpMkLst>
        </pc:grpChg>
      </pc:sldChg>
      <pc:sldChg chg="addSp delSp modSp mod">
        <pc:chgData name="Roudebush, Hannah" userId="dfdc7856-5345-4c8c-b86b-5e6be02e76a0" providerId="ADAL" clId="{0FAC654F-4C3B-4892-8DB4-2E00442AC990}" dt="2025-07-01T14:51:12.676" v="2160" actId="20577"/>
        <pc:sldMkLst>
          <pc:docMk/>
          <pc:sldMk cId="182286998" sldId="268"/>
        </pc:sldMkLst>
        <pc:spChg chg="del">
          <ac:chgData name="Roudebush, Hannah" userId="dfdc7856-5345-4c8c-b86b-5e6be02e76a0" providerId="ADAL" clId="{0FAC654F-4C3B-4892-8DB4-2E00442AC990}" dt="2025-07-01T14:48:26.292" v="2097" actId="478"/>
          <ac:spMkLst>
            <pc:docMk/>
            <pc:sldMk cId="182286998" sldId="268"/>
            <ac:spMk id="3" creationId="{E576752B-4E9A-F04C-1364-512F97B7AB28}"/>
          </ac:spMkLst>
        </pc:spChg>
        <pc:spChg chg="mod">
          <ac:chgData name="Roudebush, Hannah" userId="dfdc7856-5345-4c8c-b86b-5e6be02e76a0" providerId="ADAL" clId="{0FAC654F-4C3B-4892-8DB4-2E00442AC990}" dt="2025-07-01T14:48:13.812" v="2093" actId="207"/>
          <ac:spMkLst>
            <pc:docMk/>
            <pc:sldMk cId="182286998" sldId="268"/>
            <ac:spMk id="4" creationId="{5079A97A-0E2C-97EE-D81C-FEE8DA078652}"/>
          </ac:spMkLst>
        </pc:spChg>
        <pc:spChg chg="mod">
          <ac:chgData name="Roudebush, Hannah" userId="dfdc7856-5345-4c8c-b86b-5e6be02e76a0" providerId="ADAL" clId="{0FAC654F-4C3B-4892-8DB4-2E00442AC990}" dt="2025-07-01T14:48:15.650" v="2094" actId="207"/>
          <ac:spMkLst>
            <pc:docMk/>
            <pc:sldMk cId="182286998" sldId="268"/>
            <ac:spMk id="7" creationId="{5A7500B0-A297-C40D-5BEC-13587700D596}"/>
          </ac:spMkLst>
        </pc:spChg>
        <pc:spChg chg="add mod">
          <ac:chgData name="Roudebush, Hannah" userId="dfdc7856-5345-4c8c-b86b-5e6be02e76a0" providerId="ADAL" clId="{0FAC654F-4C3B-4892-8DB4-2E00442AC990}" dt="2025-07-01T14:51:12.676" v="2160" actId="20577"/>
          <ac:spMkLst>
            <pc:docMk/>
            <pc:sldMk cId="182286998" sldId="268"/>
            <ac:spMk id="10" creationId="{5FE1C39F-0BBD-3030-7916-24BEC676589A}"/>
          </ac:spMkLst>
        </pc:spChg>
        <pc:picChg chg="mod">
          <ac:chgData name="Roudebush, Hannah" userId="dfdc7856-5345-4c8c-b86b-5e6be02e76a0" providerId="ADAL" clId="{0FAC654F-4C3B-4892-8DB4-2E00442AC990}" dt="2025-07-01T14:48:19.753" v="2096" actId="207"/>
          <ac:picMkLst>
            <pc:docMk/>
            <pc:sldMk cId="182286998" sldId="268"/>
            <ac:picMk id="131" creationId="{4767292D-2073-3899-B024-EA126DD739AC}"/>
          </ac:picMkLst>
        </pc:picChg>
      </pc:sldChg>
      <pc:sldChg chg="addSp delSp modSp mod">
        <pc:chgData name="Roudebush, Hannah" userId="dfdc7856-5345-4c8c-b86b-5e6be02e76a0" providerId="ADAL" clId="{0FAC654F-4C3B-4892-8DB4-2E00442AC990}" dt="2025-07-01T14:51:22.241" v="2166" actId="20577"/>
        <pc:sldMkLst>
          <pc:docMk/>
          <pc:sldMk cId="4018086683" sldId="269"/>
        </pc:sldMkLst>
        <pc:spChg chg="del">
          <ac:chgData name="Roudebush, Hannah" userId="dfdc7856-5345-4c8c-b86b-5e6be02e76a0" providerId="ADAL" clId="{0FAC654F-4C3B-4892-8DB4-2E00442AC990}" dt="2025-07-01T14:49:04.575" v="2112" actId="478"/>
          <ac:spMkLst>
            <pc:docMk/>
            <pc:sldMk cId="4018086683" sldId="269"/>
            <ac:spMk id="3" creationId="{94A1EA9B-E7D5-2787-4334-64915AA1ECAE}"/>
          </ac:spMkLst>
        </pc:spChg>
        <pc:spChg chg="mod">
          <ac:chgData name="Roudebush, Hannah" userId="dfdc7856-5345-4c8c-b86b-5e6be02e76a0" providerId="ADAL" clId="{0FAC654F-4C3B-4892-8DB4-2E00442AC990}" dt="2025-07-01T14:48:55.195" v="2106" actId="207"/>
          <ac:spMkLst>
            <pc:docMk/>
            <pc:sldMk cId="4018086683" sldId="269"/>
            <ac:spMk id="4" creationId="{5079A97A-0E2C-97EE-D81C-FEE8DA078652}"/>
          </ac:spMkLst>
        </pc:spChg>
        <pc:spChg chg="mod">
          <ac:chgData name="Roudebush, Hannah" userId="dfdc7856-5345-4c8c-b86b-5e6be02e76a0" providerId="ADAL" clId="{0FAC654F-4C3B-4892-8DB4-2E00442AC990}" dt="2025-07-01T14:48:56.918" v="2107" actId="207"/>
          <ac:spMkLst>
            <pc:docMk/>
            <pc:sldMk cId="4018086683" sldId="269"/>
            <ac:spMk id="7" creationId="{E4D05290-6260-040B-ED15-57831699941D}"/>
          </ac:spMkLst>
        </pc:spChg>
        <pc:spChg chg="add mod">
          <ac:chgData name="Roudebush, Hannah" userId="dfdc7856-5345-4c8c-b86b-5e6be02e76a0" providerId="ADAL" clId="{0FAC654F-4C3B-4892-8DB4-2E00442AC990}" dt="2025-07-01T14:51:22.241" v="2166" actId="20577"/>
          <ac:spMkLst>
            <pc:docMk/>
            <pc:sldMk cId="4018086683" sldId="269"/>
            <ac:spMk id="10" creationId="{03416406-F611-C7E0-4EC6-363F55761A22}"/>
          </ac:spMkLst>
        </pc:spChg>
        <pc:spChg chg="mod">
          <ac:chgData name="Roudebush, Hannah" userId="dfdc7856-5345-4c8c-b86b-5e6be02e76a0" providerId="ADAL" clId="{0FAC654F-4C3B-4892-8DB4-2E00442AC990}" dt="2025-07-01T14:49:00.696" v="2109" actId="207"/>
          <ac:spMkLst>
            <pc:docMk/>
            <pc:sldMk cId="4018086683" sldId="269"/>
            <ac:spMk id="12" creationId="{40ADE5C0-D3E1-407D-4650-95F802811F15}"/>
          </ac:spMkLst>
        </pc:spChg>
        <pc:spChg chg="mod">
          <ac:chgData name="Roudebush, Hannah" userId="dfdc7856-5345-4c8c-b86b-5e6be02e76a0" providerId="ADAL" clId="{0FAC654F-4C3B-4892-8DB4-2E00442AC990}" dt="2025-07-01T14:49:02.124" v="2110" actId="207"/>
          <ac:spMkLst>
            <pc:docMk/>
            <pc:sldMk cId="4018086683" sldId="269"/>
            <ac:spMk id="14" creationId="{133A7AAD-6751-65DC-3548-F85FC79C903D}"/>
          </ac:spMkLst>
        </pc:spChg>
        <pc:spChg chg="del">
          <ac:chgData name="Roudebush, Hannah" userId="dfdc7856-5345-4c8c-b86b-5e6be02e76a0" providerId="ADAL" clId="{0FAC654F-4C3B-4892-8DB4-2E00442AC990}" dt="2025-07-01T14:49:03.790" v="2111" actId="478"/>
          <ac:spMkLst>
            <pc:docMk/>
            <pc:sldMk cId="4018086683" sldId="269"/>
            <ac:spMk id="23" creationId="{790CBBEC-9188-D342-8996-19DB2BB93267}"/>
          </ac:spMkLst>
        </pc:spChg>
      </pc:sldChg>
      <pc:sldChg chg="addSp delSp modSp mod">
        <pc:chgData name="Roudebush, Hannah" userId="dfdc7856-5345-4c8c-b86b-5e6be02e76a0" providerId="ADAL" clId="{0FAC654F-4C3B-4892-8DB4-2E00442AC990}" dt="2025-07-01T14:51:52.625" v="2176" actId="20577"/>
        <pc:sldMkLst>
          <pc:docMk/>
          <pc:sldMk cId="4289120112" sldId="270"/>
        </pc:sldMkLst>
        <pc:spChg chg="del">
          <ac:chgData name="Roudebush, Hannah" userId="dfdc7856-5345-4c8c-b86b-5e6be02e76a0" providerId="ADAL" clId="{0FAC654F-4C3B-4892-8DB4-2E00442AC990}" dt="2025-07-01T14:51:48.403" v="2174" actId="478"/>
          <ac:spMkLst>
            <pc:docMk/>
            <pc:sldMk cId="4289120112" sldId="270"/>
            <ac:spMk id="3" creationId="{FFAE43CD-89D9-5217-6746-75678AC8DF0A}"/>
          </ac:spMkLst>
        </pc:spChg>
        <pc:spChg chg="mod">
          <ac:chgData name="Roudebush, Hannah" userId="dfdc7856-5345-4c8c-b86b-5e6be02e76a0" providerId="ADAL" clId="{0FAC654F-4C3B-4892-8DB4-2E00442AC990}" dt="2025-07-01T14:51:42.473" v="2171" actId="207"/>
          <ac:spMkLst>
            <pc:docMk/>
            <pc:sldMk cId="4289120112" sldId="270"/>
            <ac:spMk id="4" creationId="{5079A97A-0E2C-97EE-D81C-FEE8DA078652}"/>
          </ac:spMkLst>
        </pc:spChg>
        <pc:spChg chg="mod">
          <ac:chgData name="Roudebush, Hannah" userId="dfdc7856-5345-4c8c-b86b-5e6be02e76a0" providerId="ADAL" clId="{0FAC654F-4C3B-4892-8DB4-2E00442AC990}" dt="2025-07-01T14:51:39.502" v="2170" actId="207"/>
          <ac:spMkLst>
            <pc:docMk/>
            <pc:sldMk cId="4289120112" sldId="270"/>
            <ac:spMk id="7" creationId="{D2809F58-F27F-8407-F498-F7E1B22C1ADE}"/>
          </ac:spMkLst>
        </pc:spChg>
        <pc:spChg chg="mod">
          <ac:chgData name="Roudebush, Hannah" userId="dfdc7856-5345-4c8c-b86b-5e6be02e76a0" providerId="ADAL" clId="{0FAC654F-4C3B-4892-8DB4-2E00442AC990}" dt="2025-07-01T14:51:39.502" v="2170" actId="207"/>
          <ac:spMkLst>
            <pc:docMk/>
            <pc:sldMk cId="4289120112" sldId="270"/>
            <ac:spMk id="10" creationId="{6C55FFC5-6FDE-C13B-0D66-4CCB5408DC98}"/>
          </ac:spMkLst>
        </pc:spChg>
        <pc:spChg chg="add mod">
          <ac:chgData name="Roudebush, Hannah" userId="dfdc7856-5345-4c8c-b86b-5e6be02e76a0" providerId="ADAL" clId="{0FAC654F-4C3B-4892-8DB4-2E00442AC990}" dt="2025-07-01T14:51:52.625" v="2176" actId="20577"/>
          <ac:spMkLst>
            <pc:docMk/>
            <pc:sldMk cId="4289120112" sldId="270"/>
            <ac:spMk id="12" creationId="{68BB163B-DB45-F674-8BB2-8519D2F22E6A}"/>
          </ac:spMkLst>
        </pc:spChg>
        <pc:spChg chg="mod">
          <ac:chgData name="Roudebush, Hannah" userId="dfdc7856-5345-4c8c-b86b-5e6be02e76a0" providerId="ADAL" clId="{0FAC654F-4C3B-4892-8DB4-2E00442AC990}" dt="2025-07-01T14:51:44.691" v="2172" actId="207"/>
          <ac:spMkLst>
            <pc:docMk/>
            <pc:sldMk cId="4289120112" sldId="270"/>
            <ac:spMk id="23" creationId="{7FF7669C-7509-7948-8DE9-DEC770DA9D51}"/>
          </ac:spMkLst>
        </pc:spChg>
        <pc:spChg chg="del">
          <ac:chgData name="Roudebush, Hannah" userId="dfdc7856-5345-4c8c-b86b-5e6be02e76a0" providerId="ADAL" clId="{0FAC654F-4C3B-4892-8DB4-2E00442AC990}" dt="2025-07-01T14:51:46.277" v="2173" actId="478"/>
          <ac:spMkLst>
            <pc:docMk/>
            <pc:sldMk cId="4289120112" sldId="270"/>
            <ac:spMk id="28" creationId="{8C80942F-AE85-EE44-0E80-2EEB6D833FA9}"/>
          </ac:spMkLst>
        </pc:spChg>
      </pc:sldChg>
      <pc:sldChg chg="addSp delSp modSp mod">
        <pc:chgData name="Roudebush, Hannah" userId="dfdc7856-5345-4c8c-b86b-5e6be02e76a0" providerId="ADAL" clId="{0FAC654F-4C3B-4892-8DB4-2E00442AC990}" dt="2025-07-01T14:52:32.023" v="2190" actId="20577"/>
        <pc:sldMkLst>
          <pc:docMk/>
          <pc:sldMk cId="4124441196" sldId="271"/>
        </pc:sldMkLst>
        <pc:spChg chg="del">
          <ac:chgData name="Roudebush, Hannah" userId="dfdc7856-5345-4c8c-b86b-5e6be02e76a0" providerId="ADAL" clId="{0FAC654F-4C3B-4892-8DB4-2E00442AC990}" dt="2025-07-01T14:52:21.790" v="2185" actId="478"/>
          <ac:spMkLst>
            <pc:docMk/>
            <pc:sldMk cId="4124441196" sldId="271"/>
            <ac:spMk id="3" creationId="{62A3FBAA-3663-3C57-39B0-920130D8356D}"/>
          </ac:spMkLst>
        </pc:spChg>
        <pc:spChg chg="mod">
          <ac:chgData name="Roudebush, Hannah" userId="dfdc7856-5345-4c8c-b86b-5e6be02e76a0" providerId="ADAL" clId="{0FAC654F-4C3B-4892-8DB4-2E00442AC990}" dt="2025-07-01T14:52:14.001" v="2183" actId="207"/>
          <ac:spMkLst>
            <pc:docMk/>
            <pc:sldMk cId="4124441196" sldId="271"/>
            <ac:spMk id="4" creationId="{5079A97A-0E2C-97EE-D81C-FEE8DA078652}"/>
          </ac:spMkLst>
        </pc:spChg>
        <pc:spChg chg="mod">
          <ac:chgData name="Roudebush, Hannah" userId="dfdc7856-5345-4c8c-b86b-5e6be02e76a0" providerId="ADAL" clId="{0FAC654F-4C3B-4892-8DB4-2E00442AC990}" dt="2025-07-01T14:52:05.214" v="2180" actId="207"/>
          <ac:spMkLst>
            <pc:docMk/>
            <pc:sldMk cId="4124441196" sldId="271"/>
            <ac:spMk id="7" creationId="{A54811BA-FF7D-1AC8-E386-4DDAF613C89A}"/>
          </ac:spMkLst>
        </pc:spChg>
        <pc:spChg chg="mod">
          <ac:chgData name="Roudebush, Hannah" userId="dfdc7856-5345-4c8c-b86b-5e6be02e76a0" providerId="ADAL" clId="{0FAC654F-4C3B-4892-8DB4-2E00442AC990}" dt="2025-07-01T14:52:11.660" v="2182" actId="207"/>
          <ac:spMkLst>
            <pc:docMk/>
            <pc:sldMk cId="4124441196" sldId="271"/>
            <ac:spMk id="11" creationId="{CA94A596-B67A-88F5-B254-177666627CB2}"/>
          </ac:spMkLst>
        </pc:spChg>
        <pc:spChg chg="add mod">
          <ac:chgData name="Roudebush, Hannah" userId="dfdc7856-5345-4c8c-b86b-5e6be02e76a0" providerId="ADAL" clId="{0FAC654F-4C3B-4892-8DB4-2E00442AC990}" dt="2025-07-01T14:52:32.023" v="2190" actId="20577"/>
          <ac:spMkLst>
            <pc:docMk/>
            <pc:sldMk cId="4124441196" sldId="271"/>
            <ac:spMk id="12" creationId="{B8B9CF11-D4B2-AD46-33BE-AB313D597628}"/>
          </ac:spMkLst>
        </pc:spChg>
        <pc:spChg chg="del">
          <ac:chgData name="Roudebush, Hannah" userId="dfdc7856-5345-4c8c-b86b-5e6be02e76a0" providerId="ADAL" clId="{0FAC654F-4C3B-4892-8DB4-2E00442AC990}" dt="2025-07-01T14:52:18.791" v="2184" actId="478"/>
          <ac:spMkLst>
            <pc:docMk/>
            <pc:sldMk cId="4124441196" sldId="271"/>
            <ac:spMk id="15" creationId="{EB76BFF4-D58A-8490-D99A-D79B1285AE96}"/>
          </ac:spMkLst>
        </pc:spChg>
        <pc:spChg chg="mod">
          <ac:chgData name="Roudebush, Hannah" userId="dfdc7856-5345-4c8c-b86b-5e6be02e76a0" providerId="ADAL" clId="{0FAC654F-4C3B-4892-8DB4-2E00442AC990}" dt="2025-07-01T14:52:05.214" v="2180" actId="207"/>
          <ac:spMkLst>
            <pc:docMk/>
            <pc:sldMk cId="4124441196" sldId="271"/>
            <ac:spMk id="19" creationId="{2D15C898-DFA2-50CB-A622-16C1CF2B5680}"/>
          </ac:spMkLst>
        </pc:spChg>
      </pc:sldChg>
      <pc:sldChg chg="addSp delSp modSp mod">
        <pc:chgData name="Roudebush, Hannah" userId="dfdc7856-5345-4c8c-b86b-5e6be02e76a0" providerId="ADAL" clId="{0FAC654F-4C3B-4892-8DB4-2E00442AC990}" dt="2025-07-01T14:52:55.899" v="2203" actId="478"/>
        <pc:sldMkLst>
          <pc:docMk/>
          <pc:sldMk cId="3414302943" sldId="272"/>
        </pc:sldMkLst>
        <pc:spChg chg="del">
          <ac:chgData name="Roudebush, Hannah" userId="dfdc7856-5345-4c8c-b86b-5e6be02e76a0" providerId="ADAL" clId="{0FAC654F-4C3B-4892-8DB4-2E00442AC990}" dt="2025-07-01T14:52:55.899" v="2203" actId="478"/>
          <ac:spMkLst>
            <pc:docMk/>
            <pc:sldMk cId="3414302943" sldId="272"/>
            <ac:spMk id="3" creationId="{7AA2E0B0-505E-4C9B-7E0C-8E65FFF29821}"/>
          </ac:spMkLst>
        </pc:spChg>
        <pc:spChg chg="mod">
          <ac:chgData name="Roudebush, Hannah" userId="dfdc7856-5345-4c8c-b86b-5e6be02e76a0" providerId="ADAL" clId="{0FAC654F-4C3B-4892-8DB4-2E00442AC990}" dt="2025-07-01T14:52:49.179" v="2200" actId="207"/>
          <ac:spMkLst>
            <pc:docMk/>
            <pc:sldMk cId="3414302943" sldId="272"/>
            <ac:spMk id="4" creationId="{5079A97A-0E2C-97EE-D81C-FEE8DA078652}"/>
          </ac:spMkLst>
        </pc:spChg>
        <pc:spChg chg="mod">
          <ac:chgData name="Roudebush, Hannah" userId="dfdc7856-5345-4c8c-b86b-5e6be02e76a0" providerId="ADAL" clId="{0FAC654F-4C3B-4892-8DB4-2E00442AC990}" dt="2025-07-01T14:52:45.711" v="2199" actId="207"/>
          <ac:spMkLst>
            <pc:docMk/>
            <pc:sldMk cId="3414302943" sldId="272"/>
            <ac:spMk id="7" creationId="{490ED441-6B23-92C8-494D-E250917A4155}"/>
          </ac:spMkLst>
        </pc:spChg>
        <pc:spChg chg="mod">
          <ac:chgData name="Roudebush, Hannah" userId="dfdc7856-5345-4c8c-b86b-5e6be02e76a0" providerId="ADAL" clId="{0FAC654F-4C3B-4892-8DB4-2E00442AC990}" dt="2025-07-01T14:52:45.711" v="2199" actId="207"/>
          <ac:spMkLst>
            <pc:docMk/>
            <pc:sldMk cId="3414302943" sldId="272"/>
            <ac:spMk id="8" creationId="{8AEAAE30-48BA-36E5-D32E-E022177330B8}"/>
          </ac:spMkLst>
        </pc:spChg>
        <pc:spChg chg="del">
          <ac:chgData name="Roudebush, Hannah" userId="dfdc7856-5345-4c8c-b86b-5e6be02e76a0" providerId="ADAL" clId="{0FAC654F-4C3B-4892-8DB4-2E00442AC990}" dt="2025-07-01T14:52:55.127" v="2202" actId="478"/>
          <ac:spMkLst>
            <pc:docMk/>
            <pc:sldMk cId="3414302943" sldId="272"/>
            <ac:spMk id="12" creationId="{C1B5286D-3677-1E30-1680-5C18174331B2}"/>
          </ac:spMkLst>
        </pc:spChg>
        <pc:spChg chg="mod">
          <ac:chgData name="Roudebush, Hannah" userId="dfdc7856-5345-4c8c-b86b-5e6be02e76a0" providerId="ADAL" clId="{0FAC654F-4C3B-4892-8DB4-2E00442AC990}" dt="2025-07-01T14:52:52.395" v="2201" actId="207"/>
          <ac:spMkLst>
            <pc:docMk/>
            <pc:sldMk cId="3414302943" sldId="272"/>
            <ac:spMk id="16" creationId="{F87CDAAC-2F75-D9C1-C3F0-6578FAF6F0E4}"/>
          </ac:spMkLst>
        </pc:spChg>
        <pc:spChg chg="add mod">
          <ac:chgData name="Roudebush, Hannah" userId="dfdc7856-5345-4c8c-b86b-5e6be02e76a0" providerId="ADAL" clId="{0FAC654F-4C3B-4892-8DB4-2E00442AC990}" dt="2025-07-01T14:52:41.946" v="2198" actId="20577"/>
          <ac:spMkLst>
            <pc:docMk/>
            <pc:sldMk cId="3414302943" sldId="272"/>
            <ac:spMk id="17" creationId="{D0D5D369-4810-B704-7BB9-AA312EFC12AB}"/>
          </ac:spMkLst>
        </pc:spChg>
      </pc:sldChg>
      <pc:sldChg chg="addSp delSp modSp mod">
        <pc:chgData name="Roudebush, Hannah" userId="dfdc7856-5345-4c8c-b86b-5e6be02e76a0" providerId="ADAL" clId="{0FAC654F-4C3B-4892-8DB4-2E00442AC990}" dt="2025-07-01T14:53:33.893" v="2222" actId="20577"/>
        <pc:sldMkLst>
          <pc:docMk/>
          <pc:sldMk cId="3859616769" sldId="273"/>
        </pc:sldMkLst>
        <pc:spChg chg="del">
          <ac:chgData name="Roudebush, Hannah" userId="dfdc7856-5345-4c8c-b86b-5e6be02e76a0" providerId="ADAL" clId="{0FAC654F-4C3B-4892-8DB4-2E00442AC990}" dt="2025-07-01T14:53:24.740" v="2217" actId="478"/>
          <ac:spMkLst>
            <pc:docMk/>
            <pc:sldMk cId="3859616769" sldId="273"/>
            <ac:spMk id="3" creationId="{DA27428D-BBE4-6D89-863D-449F04CF61F8}"/>
          </ac:spMkLst>
        </pc:spChg>
        <pc:spChg chg="mod">
          <ac:chgData name="Roudebush, Hannah" userId="dfdc7856-5345-4c8c-b86b-5e6be02e76a0" providerId="ADAL" clId="{0FAC654F-4C3B-4892-8DB4-2E00442AC990}" dt="2025-07-01T14:53:19.757" v="2215" actId="207"/>
          <ac:spMkLst>
            <pc:docMk/>
            <pc:sldMk cId="3859616769" sldId="273"/>
            <ac:spMk id="4" creationId="{5079A97A-0E2C-97EE-D81C-FEE8DA078652}"/>
          </ac:spMkLst>
        </pc:spChg>
        <pc:spChg chg="mod">
          <ac:chgData name="Roudebush, Hannah" userId="dfdc7856-5345-4c8c-b86b-5e6be02e76a0" providerId="ADAL" clId="{0FAC654F-4C3B-4892-8DB4-2E00442AC990}" dt="2025-07-01T14:53:17.805" v="2214" actId="207"/>
          <ac:spMkLst>
            <pc:docMk/>
            <pc:sldMk cId="3859616769" sldId="273"/>
            <ac:spMk id="7" creationId="{46E80D49-C539-08B9-DEAC-1383F865891D}"/>
          </ac:spMkLst>
        </pc:spChg>
        <pc:spChg chg="mod">
          <ac:chgData name="Roudebush, Hannah" userId="dfdc7856-5345-4c8c-b86b-5e6be02e76a0" providerId="ADAL" clId="{0FAC654F-4C3B-4892-8DB4-2E00442AC990}" dt="2025-07-01T14:53:17.805" v="2214" actId="207"/>
          <ac:spMkLst>
            <pc:docMk/>
            <pc:sldMk cId="3859616769" sldId="273"/>
            <ac:spMk id="8" creationId="{D2B19FC0-39C7-FDFB-0A60-EB8FD70F7A50}"/>
          </ac:spMkLst>
        </pc:spChg>
        <pc:spChg chg="del">
          <ac:chgData name="Roudebush, Hannah" userId="dfdc7856-5345-4c8c-b86b-5e6be02e76a0" providerId="ADAL" clId="{0FAC654F-4C3B-4892-8DB4-2E00442AC990}" dt="2025-07-01T14:53:29.977" v="2218" actId="478"/>
          <ac:spMkLst>
            <pc:docMk/>
            <pc:sldMk cId="3859616769" sldId="273"/>
            <ac:spMk id="9" creationId="{1D32E90E-FE01-0E92-75A3-9C9E184F9559}"/>
          </ac:spMkLst>
        </pc:spChg>
        <pc:spChg chg="add mod">
          <ac:chgData name="Roudebush, Hannah" userId="dfdc7856-5345-4c8c-b86b-5e6be02e76a0" providerId="ADAL" clId="{0FAC654F-4C3B-4892-8DB4-2E00442AC990}" dt="2025-07-01T14:53:33.893" v="2222" actId="20577"/>
          <ac:spMkLst>
            <pc:docMk/>
            <pc:sldMk cId="3859616769" sldId="273"/>
            <ac:spMk id="14" creationId="{1791263A-6DDE-AC17-38AB-4D271D0FEEB2}"/>
          </ac:spMkLst>
        </pc:spChg>
        <pc:spChg chg="mod">
          <ac:chgData name="Roudebush, Hannah" userId="dfdc7856-5345-4c8c-b86b-5e6be02e76a0" providerId="ADAL" clId="{0FAC654F-4C3B-4892-8DB4-2E00442AC990}" dt="2025-07-01T14:53:22.750" v="2216" actId="207"/>
          <ac:spMkLst>
            <pc:docMk/>
            <pc:sldMk cId="3859616769" sldId="273"/>
            <ac:spMk id="16" creationId="{1A8385AB-66E5-3F80-682E-9F2E1821F198}"/>
          </ac:spMkLst>
        </pc:spChg>
      </pc:sldChg>
      <pc:sldChg chg="addSp delSp modSp mod">
        <pc:chgData name="Roudebush, Hannah" userId="dfdc7856-5345-4c8c-b86b-5e6be02e76a0" providerId="ADAL" clId="{0FAC654F-4C3B-4892-8DB4-2E00442AC990}" dt="2025-07-01T14:54:47.658" v="2244" actId="478"/>
        <pc:sldMkLst>
          <pc:docMk/>
          <pc:sldMk cId="1947878293" sldId="274"/>
        </pc:sldMkLst>
        <pc:spChg chg="del">
          <ac:chgData name="Roudebush, Hannah" userId="dfdc7856-5345-4c8c-b86b-5e6be02e76a0" providerId="ADAL" clId="{0FAC654F-4C3B-4892-8DB4-2E00442AC990}" dt="2025-07-01T14:54:34.051" v="2237" actId="478"/>
          <ac:spMkLst>
            <pc:docMk/>
            <pc:sldMk cId="1947878293" sldId="274"/>
            <ac:spMk id="3" creationId="{71D09426-AE6B-5A62-775D-82489C7A98F7}"/>
          </ac:spMkLst>
        </pc:spChg>
        <pc:spChg chg="mod">
          <ac:chgData name="Roudebush, Hannah" userId="dfdc7856-5345-4c8c-b86b-5e6be02e76a0" providerId="ADAL" clId="{0FAC654F-4C3B-4892-8DB4-2E00442AC990}" dt="2025-07-01T14:54:27.784" v="2235" actId="207"/>
          <ac:spMkLst>
            <pc:docMk/>
            <pc:sldMk cId="1947878293" sldId="274"/>
            <ac:spMk id="4" creationId="{5079A97A-0E2C-97EE-D81C-FEE8DA078652}"/>
          </ac:spMkLst>
        </pc:spChg>
        <pc:spChg chg="mod">
          <ac:chgData name="Roudebush, Hannah" userId="dfdc7856-5345-4c8c-b86b-5e6be02e76a0" providerId="ADAL" clId="{0FAC654F-4C3B-4892-8DB4-2E00442AC990}" dt="2025-07-01T14:54:25.568" v="2234" actId="207"/>
          <ac:spMkLst>
            <pc:docMk/>
            <pc:sldMk cId="1947878293" sldId="274"/>
            <ac:spMk id="7" creationId="{50EFD27C-5116-827F-67B6-19E9E60E90F3}"/>
          </ac:spMkLst>
        </pc:spChg>
        <pc:spChg chg="mod">
          <ac:chgData name="Roudebush, Hannah" userId="dfdc7856-5345-4c8c-b86b-5e6be02e76a0" providerId="ADAL" clId="{0FAC654F-4C3B-4892-8DB4-2E00442AC990}" dt="2025-07-01T14:25:06.704" v="1785" actId="14100"/>
          <ac:spMkLst>
            <pc:docMk/>
            <pc:sldMk cId="1947878293" sldId="274"/>
            <ac:spMk id="8" creationId="{CB2DA900-ABEC-5E7F-7D73-AB376BC238F7}"/>
          </ac:spMkLst>
        </pc:spChg>
        <pc:spChg chg="mod">
          <ac:chgData name="Roudebush, Hannah" userId="dfdc7856-5345-4c8c-b86b-5e6be02e76a0" providerId="ADAL" clId="{0FAC654F-4C3B-4892-8DB4-2E00442AC990}" dt="2025-07-01T14:54:30.206" v="2236" actId="207"/>
          <ac:spMkLst>
            <pc:docMk/>
            <pc:sldMk cId="1947878293" sldId="274"/>
            <ac:spMk id="10" creationId="{0DAEC68F-FCF5-2B47-A927-82125EA36426}"/>
          </ac:spMkLst>
        </pc:spChg>
        <pc:spChg chg="add mod">
          <ac:chgData name="Roudebush, Hannah" userId="dfdc7856-5345-4c8c-b86b-5e6be02e76a0" providerId="ADAL" clId="{0FAC654F-4C3B-4892-8DB4-2E00442AC990}" dt="2025-07-01T14:54:37.109" v="2239" actId="20577"/>
          <ac:spMkLst>
            <pc:docMk/>
            <pc:sldMk cId="1947878293" sldId="274"/>
            <ac:spMk id="13" creationId="{EC62911D-4A47-B138-173F-42EAD65C0CE5}"/>
          </ac:spMkLst>
        </pc:spChg>
        <pc:spChg chg="add mod">
          <ac:chgData name="Roudebush, Hannah" userId="dfdc7856-5345-4c8c-b86b-5e6be02e76a0" providerId="ADAL" clId="{0FAC654F-4C3B-4892-8DB4-2E00442AC990}" dt="2025-07-01T14:54:25.568" v="2234" actId="207"/>
          <ac:spMkLst>
            <pc:docMk/>
            <pc:sldMk cId="1947878293" sldId="274"/>
            <ac:spMk id="14" creationId="{3F661632-9AD1-96F3-5D8F-7D2E6C7B4CB6}"/>
          </ac:spMkLst>
        </pc:spChg>
        <pc:spChg chg="add mod">
          <ac:chgData name="Roudebush, Hannah" userId="dfdc7856-5345-4c8c-b86b-5e6be02e76a0" providerId="ADAL" clId="{0FAC654F-4C3B-4892-8DB4-2E00442AC990}" dt="2025-07-01T14:25:24.284" v="1789" actId="1076"/>
          <ac:spMkLst>
            <pc:docMk/>
            <pc:sldMk cId="1947878293" sldId="274"/>
            <ac:spMk id="15" creationId="{4E2BD90A-E5C1-44FC-87C6-F7F40920804C}"/>
          </ac:spMkLst>
        </pc:spChg>
        <pc:spChg chg="del">
          <ac:chgData name="Roudebush, Hannah" userId="dfdc7856-5345-4c8c-b86b-5e6be02e76a0" providerId="ADAL" clId="{0FAC654F-4C3B-4892-8DB4-2E00442AC990}" dt="2025-07-01T14:54:47.658" v="2244" actId="478"/>
          <ac:spMkLst>
            <pc:docMk/>
            <pc:sldMk cId="1947878293" sldId="274"/>
            <ac:spMk id="16" creationId="{CBF6393E-3987-F54B-11A1-422AE78E87A0}"/>
          </ac:spMkLst>
        </pc:spChg>
        <pc:spChg chg="del">
          <ac:chgData name="Roudebush, Hannah" userId="dfdc7856-5345-4c8c-b86b-5e6be02e76a0" providerId="ADAL" clId="{0FAC654F-4C3B-4892-8DB4-2E00442AC990}" dt="2025-07-01T14:25:15.479" v="1787" actId="478"/>
          <ac:spMkLst>
            <pc:docMk/>
            <pc:sldMk cId="1947878293" sldId="274"/>
            <ac:spMk id="20" creationId="{72A6EE25-33C1-743D-0985-FDAE4FA257BA}"/>
          </ac:spMkLst>
        </pc:spChg>
        <pc:spChg chg="del">
          <ac:chgData name="Roudebush, Hannah" userId="dfdc7856-5345-4c8c-b86b-5e6be02e76a0" providerId="ADAL" clId="{0FAC654F-4C3B-4892-8DB4-2E00442AC990}" dt="2025-07-01T14:25:15.479" v="1787" actId="478"/>
          <ac:spMkLst>
            <pc:docMk/>
            <pc:sldMk cId="1947878293" sldId="274"/>
            <ac:spMk id="21" creationId="{4748390C-C970-5793-D21A-72F19E2405D2}"/>
          </ac:spMkLst>
        </pc:spChg>
      </pc:sldChg>
      <pc:sldChg chg="addSp delSp modSp mod">
        <pc:chgData name="Roudebush, Hannah" userId="dfdc7856-5345-4c8c-b86b-5e6be02e76a0" providerId="ADAL" clId="{0FAC654F-4C3B-4892-8DB4-2E00442AC990}" dt="2025-07-01T14:45:40.902" v="2035" actId="2085"/>
        <pc:sldMkLst>
          <pc:docMk/>
          <pc:sldMk cId="579717602" sldId="279"/>
        </pc:sldMkLst>
        <pc:spChg chg="add mod">
          <ac:chgData name="Roudebush, Hannah" userId="dfdc7856-5345-4c8c-b86b-5e6be02e76a0" providerId="ADAL" clId="{0FAC654F-4C3B-4892-8DB4-2E00442AC990}" dt="2025-06-30T16:49:23.806" v="375" actId="20577"/>
          <ac:spMkLst>
            <pc:docMk/>
            <pc:sldMk cId="579717602" sldId="279"/>
            <ac:spMk id="7" creationId="{5520947A-1A84-96D4-8598-3B21F16EA440}"/>
          </ac:spMkLst>
        </pc:spChg>
        <pc:spChg chg="del">
          <ac:chgData name="Roudebush, Hannah" userId="dfdc7856-5345-4c8c-b86b-5e6be02e76a0" providerId="ADAL" clId="{0FAC654F-4C3B-4892-8DB4-2E00442AC990}" dt="2025-07-01T14:29:50.544" v="1827" actId="478"/>
          <ac:spMkLst>
            <pc:docMk/>
            <pc:sldMk cId="579717602" sldId="279"/>
            <ac:spMk id="9" creationId="{7B4C0A32-BF51-966F-4681-D6723C05DF62}"/>
          </ac:spMkLst>
        </pc:spChg>
        <pc:spChg chg="del">
          <ac:chgData name="Roudebush, Hannah" userId="dfdc7856-5345-4c8c-b86b-5e6be02e76a0" providerId="ADAL" clId="{0FAC654F-4C3B-4892-8DB4-2E00442AC990}" dt="2025-07-01T14:29:50.544" v="1827" actId="478"/>
          <ac:spMkLst>
            <pc:docMk/>
            <pc:sldMk cId="579717602" sldId="279"/>
            <ac:spMk id="10" creationId="{1AFE9EA3-7B0F-6C18-28E7-8979B07AD239}"/>
          </ac:spMkLst>
        </pc:spChg>
        <pc:spChg chg="mod">
          <ac:chgData name="Roudebush, Hannah" userId="dfdc7856-5345-4c8c-b86b-5e6be02e76a0" providerId="ADAL" clId="{0FAC654F-4C3B-4892-8DB4-2E00442AC990}" dt="2025-07-01T14:29:51.100" v="1828"/>
          <ac:spMkLst>
            <pc:docMk/>
            <pc:sldMk cId="579717602" sldId="279"/>
            <ac:spMk id="13" creationId="{D3C74031-45A8-60D4-B82D-C1DBB4160828}"/>
          </ac:spMkLst>
        </pc:spChg>
        <pc:spChg chg="mod">
          <ac:chgData name="Roudebush, Hannah" userId="dfdc7856-5345-4c8c-b86b-5e6be02e76a0" providerId="ADAL" clId="{0FAC654F-4C3B-4892-8DB4-2E00442AC990}" dt="2025-07-01T14:29:57.476" v="1841" actId="20577"/>
          <ac:spMkLst>
            <pc:docMk/>
            <pc:sldMk cId="579717602" sldId="279"/>
            <ac:spMk id="21" creationId="{A224D4C5-6870-5CBC-3303-20B9D918EB14}"/>
          </ac:spMkLst>
        </pc:spChg>
        <pc:spChg chg="mod">
          <ac:chgData name="Roudebush, Hannah" userId="dfdc7856-5345-4c8c-b86b-5e6be02e76a0" providerId="ADAL" clId="{0FAC654F-4C3B-4892-8DB4-2E00442AC990}" dt="2025-07-01T14:45:40.902" v="2035" actId="2085"/>
          <ac:spMkLst>
            <pc:docMk/>
            <pc:sldMk cId="579717602" sldId="279"/>
            <ac:spMk id="23" creationId="{3D77B855-031E-9DDE-6CAA-CBD1A7A9B2B8}"/>
          </ac:spMkLst>
        </pc:spChg>
        <pc:spChg chg="del">
          <ac:chgData name="Roudebush, Hannah" userId="dfdc7856-5345-4c8c-b86b-5e6be02e76a0" providerId="ADAL" clId="{0FAC654F-4C3B-4892-8DB4-2E00442AC990}" dt="2025-07-01T14:29:50.544" v="1827" actId="478"/>
          <ac:spMkLst>
            <pc:docMk/>
            <pc:sldMk cId="579717602" sldId="279"/>
            <ac:spMk id="24" creationId="{7E420B21-71C9-2434-176A-68D5E2CA20EA}"/>
          </ac:spMkLst>
        </pc:spChg>
        <pc:spChg chg="del">
          <ac:chgData name="Roudebush, Hannah" userId="dfdc7856-5345-4c8c-b86b-5e6be02e76a0" providerId="ADAL" clId="{0FAC654F-4C3B-4892-8DB4-2E00442AC990}" dt="2025-07-01T14:29:50.544" v="1827" actId="478"/>
          <ac:spMkLst>
            <pc:docMk/>
            <pc:sldMk cId="579717602" sldId="279"/>
            <ac:spMk id="25" creationId="{4F8399F4-0FD5-3F8C-0721-53AA0E35BAB3}"/>
          </ac:spMkLst>
        </pc:spChg>
        <pc:spChg chg="mod">
          <ac:chgData name="Roudebush, Hannah" userId="dfdc7856-5345-4c8c-b86b-5e6be02e76a0" providerId="ADAL" clId="{0FAC654F-4C3B-4892-8DB4-2E00442AC990}" dt="2025-07-01T14:29:51.100" v="1828"/>
          <ac:spMkLst>
            <pc:docMk/>
            <pc:sldMk cId="579717602" sldId="279"/>
            <ac:spMk id="27" creationId="{3C902FE8-0238-9C4E-4359-50A14B383062}"/>
          </ac:spMkLst>
        </pc:spChg>
        <pc:spChg chg="mod">
          <ac:chgData name="Roudebush, Hannah" userId="dfdc7856-5345-4c8c-b86b-5e6be02e76a0" providerId="ADAL" clId="{0FAC654F-4C3B-4892-8DB4-2E00442AC990}" dt="2025-07-01T14:29:51.100" v="1828"/>
          <ac:spMkLst>
            <pc:docMk/>
            <pc:sldMk cId="579717602" sldId="279"/>
            <ac:spMk id="28" creationId="{4AADC0AD-A168-981C-35F4-7B5B2C20B1DC}"/>
          </ac:spMkLst>
        </pc:spChg>
        <pc:grpChg chg="add mod">
          <ac:chgData name="Roudebush, Hannah" userId="dfdc7856-5345-4c8c-b86b-5e6be02e76a0" providerId="ADAL" clId="{0FAC654F-4C3B-4892-8DB4-2E00442AC990}" dt="2025-07-01T14:29:51.100" v="1828"/>
          <ac:grpSpMkLst>
            <pc:docMk/>
            <pc:sldMk cId="579717602" sldId="279"/>
            <ac:grpSpMk id="8" creationId="{1F6D6A22-2502-EA7C-6BF3-1580D9EDE914}"/>
          </ac:grpSpMkLst>
        </pc:grpChg>
        <pc:grpChg chg="add mod">
          <ac:chgData name="Roudebush, Hannah" userId="dfdc7856-5345-4c8c-b86b-5e6be02e76a0" providerId="ADAL" clId="{0FAC654F-4C3B-4892-8DB4-2E00442AC990}" dt="2025-07-01T14:29:51.100" v="1828"/>
          <ac:grpSpMkLst>
            <pc:docMk/>
            <pc:sldMk cId="579717602" sldId="279"/>
            <ac:grpSpMk id="26" creationId="{5BD13783-54E3-2B81-9901-A492B9CD0590}"/>
          </ac:grpSpMkLst>
        </pc:grpChg>
      </pc:sldChg>
      <pc:sldChg chg="addSp delSp modSp mod">
        <pc:chgData name="Roudebush, Hannah" userId="dfdc7856-5345-4c8c-b86b-5e6be02e76a0" providerId="ADAL" clId="{0FAC654F-4C3B-4892-8DB4-2E00442AC990}" dt="2025-07-01T17:02:48.927" v="2768" actId="207"/>
        <pc:sldMkLst>
          <pc:docMk/>
          <pc:sldMk cId="4236842151" sldId="280"/>
        </pc:sldMkLst>
        <pc:spChg chg="del">
          <ac:chgData name="Roudebush, Hannah" userId="dfdc7856-5345-4c8c-b86b-5e6be02e76a0" providerId="ADAL" clId="{0FAC654F-4C3B-4892-8DB4-2E00442AC990}" dt="2025-07-01T14:49:39.864" v="2119" actId="478"/>
          <ac:spMkLst>
            <pc:docMk/>
            <pc:sldMk cId="4236842151" sldId="280"/>
            <ac:spMk id="3" creationId="{B1BFFBFE-D36D-3AAF-FB86-D6D21F64C6EB}"/>
          </ac:spMkLst>
        </pc:spChg>
        <pc:spChg chg="mod">
          <ac:chgData name="Roudebush, Hannah" userId="dfdc7856-5345-4c8c-b86b-5e6be02e76a0" providerId="ADAL" clId="{0FAC654F-4C3B-4892-8DB4-2E00442AC990}" dt="2025-07-01T17:02:48.927" v="2768" actId="207"/>
          <ac:spMkLst>
            <pc:docMk/>
            <pc:sldMk cId="4236842151" sldId="280"/>
            <ac:spMk id="6" creationId="{EF08BCB1-2158-20DF-6846-AB42E5D8536B}"/>
          </ac:spMkLst>
        </pc:spChg>
        <pc:spChg chg="mod">
          <ac:chgData name="Roudebush, Hannah" userId="dfdc7856-5345-4c8c-b86b-5e6be02e76a0" providerId="ADAL" clId="{0FAC654F-4C3B-4892-8DB4-2E00442AC990}" dt="2025-07-01T14:46:26.220" v="2045" actId="207"/>
          <ac:spMkLst>
            <pc:docMk/>
            <pc:sldMk cId="4236842151" sldId="280"/>
            <ac:spMk id="7" creationId="{84859530-E090-41D2-E5A6-086E16F7FF59}"/>
          </ac:spMkLst>
        </pc:spChg>
        <pc:spChg chg="mod">
          <ac:chgData name="Roudebush, Hannah" userId="dfdc7856-5345-4c8c-b86b-5e6be02e76a0" providerId="ADAL" clId="{0FAC654F-4C3B-4892-8DB4-2E00442AC990}" dt="2025-07-01T14:46:23.581" v="2044" actId="2085"/>
          <ac:spMkLst>
            <pc:docMk/>
            <pc:sldMk cId="4236842151" sldId="280"/>
            <ac:spMk id="8" creationId="{6922BBB0-E94D-2CAE-0F66-FB57009A83F6}"/>
          </ac:spMkLst>
        </pc:spChg>
        <pc:spChg chg="add mod">
          <ac:chgData name="Roudebush, Hannah" userId="dfdc7856-5345-4c8c-b86b-5e6be02e76a0" providerId="ADAL" clId="{0FAC654F-4C3B-4892-8DB4-2E00442AC990}" dt="2025-06-30T16:49:31.739" v="377" actId="20577"/>
          <ac:spMkLst>
            <pc:docMk/>
            <pc:sldMk cId="4236842151" sldId="280"/>
            <ac:spMk id="12" creationId="{567B7BF9-FCAE-2E88-D577-4B52272A59FC}"/>
          </ac:spMkLst>
        </pc:spChg>
      </pc:sldChg>
      <pc:sldChg chg="addSp delSp modSp mod">
        <pc:chgData name="Roudebush, Hannah" userId="dfdc7856-5345-4c8c-b86b-5e6be02e76a0" providerId="ADAL" clId="{0FAC654F-4C3B-4892-8DB4-2E00442AC990}" dt="2025-07-01T17:04:51.726" v="2770" actId="113"/>
        <pc:sldMkLst>
          <pc:docMk/>
          <pc:sldMk cId="465073072" sldId="282"/>
        </pc:sldMkLst>
        <pc:spChg chg="del">
          <ac:chgData name="Roudebush, Hannah" userId="dfdc7856-5345-4c8c-b86b-5e6be02e76a0" providerId="ADAL" clId="{0FAC654F-4C3B-4892-8DB4-2E00442AC990}" dt="2025-07-01T14:55:04.789" v="2247" actId="478"/>
          <ac:spMkLst>
            <pc:docMk/>
            <pc:sldMk cId="465073072" sldId="282"/>
            <ac:spMk id="2" creationId="{034360BD-7E1A-0ABC-CF70-B72EC635A3E3}"/>
          </ac:spMkLst>
        </pc:spChg>
        <pc:spChg chg="mod">
          <ac:chgData name="Roudebush, Hannah" userId="dfdc7856-5345-4c8c-b86b-5e6be02e76a0" providerId="ADAL" clId="{0FAC654F-4C3B-4892-8DB4-2E00442AC990}" dt="2025-07-01T17:04:51.726" v="2770" actId="113"/>
          <ac:spMkLst>
            <pc:docMk/>
            <pc:sldMk cId="465073072" sldId="282"/>
            <ac:spMk id="10" creationId="{B5294328-D124-4D37-7374-85A8507E4BFB}"/>
          </ac:spMkLst>
        </pc:spChg>
        <pc:spChg chg="add mod">
          <ac:chgData name="Roudebush, Hannah" userId="dfdc7856-5345-4c8c-b86b-5e6be02e76a0" providerId="ADAL" clId="{0FAC654F-4C3B-4892-8DB4-2E00442AC990}" dt="2025-07-01T14:56:52.247" v="2264" actId="20577"/>
          <ac:spMkLst>
            <pc:docMk/>
            <pc:sldMk cId="465073072" sldId="282"/>
            <ac:spMk id="12" creationId="{02E29891-19E2-E51F-409F-270BF91B39E7}"/>
          </ac:spMkLst>
        </pc:spChg>
        <pc:spChg chg="mod">
          <ac:chgData name="Roudebush, Hannah" userId="dfdc7856-5345-4c8c-b86b-5e6be02e76a0" providerId="ADAL" clId="{0FAC654F-4C3B-4892-8DB4-2E00442AC990}" dt="2025-07-01T14:54:55.547" v="2245" actId="207"/>
          <ac:spMkLst>
            <pc:docMk/>
            <pc:sldMk cId="465073072" sldId="282"/>
            <ac:spMk id="21" creationId="{A77F6A86-E07D-E6C3-3AE2-CF47D20F695F}"/>
          </ac:spMkLst>
        </pc:spChg>
        <pc:spChg chg="mod">
          <ac:chgData name="Roudebush, Hannah" userId="dfdc7856-5345-4c8c-b86b-5e6be02e76a0" providerId="ADAL" clId="{0FAC654F-4C3B-4892-8DB4-2E00442AC990}" dt="2025-07-01T14:54:55.547" v="2245" actId="207"/>
          <ac:spMkLst>
            <pc:docMk/>
            <pc:sldMk cId="465073072" sldId="282"/>
            <ac:spMk id="22" creationId="{6314EBC2-3B82-7BDD-71CA-80D61E3855C9}"/>
          </ac:spMkLst>
        </pc:spChg>
        <pc:spChg chg="mod">
          <ac:chgData name="Roudebush, Hannah" userId="dfdc7856-5345-4c8c-b86b-5e6be02e76a0" providerId="ADAL" clId="{0FAC654F-4C3B-4892-8DB4-2E00442AC990}" dt="2025-07-01T14:54:55.547" v="2245" actId="207"/>
          <ac:spMkLst>
            <pc:docMk/>
            <pc:sldMk cId="465073072" sldId="282"/>
            <ac:spMk id="23" creationId="{B350844F-A3E0-FF85-3138-F23B3FB3B3EB}"/>
          </ac:spMkLst>
        </pc:spChg>
        <pc:spChg chg="mod">
          <ac:chgData name="Roudebush, Hannah" userId="dfdc7856-5345-4c8c-b86b-5e6be02e76a0" providerId="ADAL" clId="{0FAC654F-4C3B-4892-8DB4-2E00442AC990}" dt="2025-07-01T14:54:55.547" v="2245" actId="207"/>
          <ac:spMkLst>
            <pc:docMk/>
            <pc:sldMk cId="465073072" sldId="282"/>
            <ac:spMk id="24" creationId="{A1ED6553-9009-EC44-9544-68C40FACAB66}"/>
          </ac:spMkLst>
        </pc:spChg>
        <pc:spChg chg="mod">
          <ac:chgData name="Roudebush, Hannah" userId="dfdc7856-5345-4c8c-b86b-5e6be02e76a0" providerId="ADAL" clId="{0FAC654F-4C3B-4892-8DB4-2E00442AC990}" dt="2025-07-01T14:54:55.547" v="2245" actId="207"/>
          <ac:spMkLst>
            <pc:docMk/>
            <pc:sldMk cId="465073072" sldId="282"/>
            <ac:spMk id="25" creationId="{1F5E16D7-7BA0-FDB3-E9ED-6931E0DE6D63}"/>
          </ac:spMkLst>
        </pc:spChg>
        <pc:spChg chg="mod">
          <ac:chgData name="Roudebush, Hannah" userId="dfdc7856-5345-4c8c-b86b-5e6be02e76a0" providerId="ADAL" clId="{0FAC654F-4C3B-4892-8DB4-2E00442AC990}" dt="2025-07-01T14:54:55.547" v="2245" actId="207"/>
          <ac:spMkLst>
            <pc:docMk/>
            <pc:sldMk cId="465073072" sldId="282"/>
            <ac:spMk id="26" creationId="{D650CA11-DB75-D29E-2F9D-8DCD27432C1D}"/>
          </ac:spMkLst>
        </pc:spChg>
        <pc:spChg chg="mod">
          <ac:chgData name="Roudebush, Hannah" userId="dfdc7856-5345-4c8c-b86b-5e6be02e76a0" providerId="ADAL" clId="{0FAC654F-4C3B-4892-8DB4-2E00442AC990}" dt="2025-07-01T14:54:55.547" v="2245" actId="207"/>
          <ac:spMkLst>
            <pc:docMk/>
            <pc:sldMk cId="465073072" sldId="282"/>
            <ac:spMk id="27" creationId="{7A9954E5-78C7-6090-8D08-BF13B8DB46F5}"/>
          </ac:spMkLst>
        </pc:spChg>
        <pc:spChg chg="mod">
          <ac:chgData name="Roudebush, Hannah" userId="dfdc7856-5345-4c8c-b86b-5e6be02e76a0" providerId="ADAL" clId="{0FAC654F-4C3B-4892-8DB4-2E00442AC990}" dt="2025-07-01T14:54:55.547" v="2245" actId="207"/>
          <ac:spMkLst>
            <pc:docMk/>
            <pc:sldMk cId="465073072" sldId="282"/>
            <ac:spMk id="28" creationId="{B02D1BEF-EE02-A3DC-3F1E-082B7F0B4719}"/>
          </ac:spMkLst>
        </pc:spChg>
      </pc:sldChg>
      <pc:sldChg chg="addSp delSp modSp mod">
        <pc:chgData name="Roudebush, Hannah" userId="dfdc7856-5345-4c8c-b86b-5e6be02e76a0" providerId="ADAL" clId="{0FAC654F-4C3B-4892-8DB4-2E00442AC990}" dt="2025-07-01T14:51:27.960" v="2169" actId="20577"/>
        <pc:sldMkLst>
          <pc:docMk/>
          <pc:sldMk cId="1971857635" sldId="283"/>
        </pc:sldMkLst>
        <pc:spChg chg="del">
          <ac:chgData name="Roudebush, Hannah" userId="dfdc7856-5345-4c8c-b86b-5e6be02e76a0" providerId="ADAL" clId="{0FAC654F-4C3B-4892-8DB4-2E00442AC990}" dt="2025-07-01T14:51:25.490" v="2167" actId="478"/>
          <ac:spMkLst>
            <pc:docMk/>
            <pc:sldMk cId="1971857635" sldId="283"/>
            <ac:spMk id="3" creationId="{94A1EA9B-E7D5-2787-4334-64915AA1ECAE}"/>
          </ac:spMkLst>
        </pc:spChg>
        <pc:spChg chg="add mod">
          <ac:chgData name="Roudebush, Hannah" userId="dfdc7856-5345-4c8c-b86b-5e6be02e76a0" providerId="ADAL" clId="{0FAC654F-4C3B-4892-8DB4-2E00442AC990}" dt="2025-07-01T14:51:27.960" v="2169" actId="20577"/>
          <ac:spMkLst>
            <pc:docMk/>
            <pc:sldMk cId="1971857635" sldId="283"/>
            <ac:spMk id="4" creationId="{4A3771A5-32A7-8AC5-D469-784C76980390}"/>
          </ac:spMkLst>
        </pc:spChg>
        <pc:spChg chg="mod">
          <ac:chgData name="Roudebush, Hannah" userId="dfdc7856-5345-4c8c-b86b-5e6be02e76a0" providerId="ADAL" clId="{0FAC654F-4C3B-4892-8DB4-2E00442AC990}" dt="2025-06-30T17:08:34.130" v="740" actId="164"/>
          <ac:spMkLst>
            <pc:docMk/>
            <pc:sldMk cId="1971857635" sldId="283"/>
            <ac:spMk id="9" creationId="{A8051E3F-78BA-4CAD-76EA-6EFCDF53B75F}"/>
          </ac:spMkLst>
        </pc:spChg>
        <pc:spChg chg="mod">
          <ac:chgData name="Roudebush, Hannah" userId="dfdc7856-5345-4c8c-b86b-5e6be02e76a0" providerId="ADAL" clId="{0FAC654F-4C3B-4892-8DB4-2E00442AC990}" dt="2025-06-30T17:08:31.482" v="739" actId="164"/>
          <ac:spMkLst>
            <pc:docMk/>
            <pc:sldMk cId="1971857635" sldId="283"/>
            <ac:spMk id="18" creationId="{884515DD-C1C7-CC2B-BDB7-0D6FA5926EAF}"/>
          </ac:spMkLst>
        </pc:spChg>
        <pc:spChg chg="mod">
          <ac:chgData name="Roudebush, Hannah" userId="dfdc7856-5345-4c8c-b86b-5e6be02e76a0" providerId="ADAL" clId="{0FAC654F-4C3B-4892-8DB4-2E00442AC990}" dt="2025-06-30T17:08:37.096" v="741" actId="164"/>
          <ac:spMkLst>
            <pc:docMk/>
            <pc:sldMk cId="1971857635" sldId="283"/>
            <ac:spMk id="19" creationId="{5692EBBC-7DBE-990F-B512-35BB80B34CD7}"/>
          </ac:spMkLst>
        </pc:spChg>
        <pc:spChg chg="mod">
          <ac:chgData name="Roudebush, Hannah" userId="dfdc7856-5345-4c8c-b86b-5e6be02e76a0" providerId="ADAL" clId="{0FAC654F-4C3B-4892-8DB4-2E00442AC990}" dt="2025-06-30T17:08:40.221" v="742" actId="164"/>
          <ac:spMkLst>
            <pc:docMk/>
            <pc:sldMk cId="1971857635" sldId="283"/>
            <ac:spMk id="20" creationId="{BADA6759-C3F0-DBED-F4C4-E969FF5B0DE7}"/>
          </ac:spMkLst>
        </pc:spChg>
        <pc:spChg chg="mod">
          <ac:chgData name="Roudebush, Hannah" userId="dfdc7856-5345-4c8c-b86b-5e6be02e76a0" providerId="ADAL" clId="{0FAC654F-4C3B-4892-8DB4-2E00442AC990}" dt="2025-06-30T17:08:43.813" v="743" actId="164"/>
          <ac:spMkLst>
            <pc:docMk/>
            <pc:sldMk cId="1971857635" sldId="283"/>
            <ac:spMk id="21" creationId="{F252F35F-2128-A544-546B-2A30611B9754}"/>
          </ac:spMkLst>
        </pc:spChg>
        <pc:spChg chg="mod">
          <ac:chgData name="Roudebush, Hannah" userId="dfdc7856-5345-4c8c-b86b-5e6be02e76a0" providerId="ADAL" clId="{0FAC654F-4C3B-4892-8DB4-2E00442AC990}" dt="2025-06-30T17:08:50.011" v="745" actId="164"/>
          <ac:spMkLst>
            <pc:docMk/>
            <pc:sldMk cId="1971857635" sldId="283"/>
            <ac:spMk id="23" creationId="{8FECDC94-796B-D190-8D73-CC61813DA8B1}"/>
          </ac:spMkLst>
        </pc:spChg>
        <pc:spChg chg="mod">
          <ac:chgData name="Roudebush, Hannah" userId="dfdc7856-5345-4c8c-b86b-5e6be02e76a0" providerId="ADAL" clId="{0FAC654F-4C3B-4892-8DB4-2E00442AC990}" dt="2025-06-30T17:08:46.803" v="744" actId="164"/>
          <ac:spMkLst>
            <pc:docMk/>
            <pc:sldMk cId="1971857635" sldId="283"/>
            <ac:spMk id="24" creationId="{9E5196A8-56C7-007C-5179-2D1F547E58A3}"/>
          </ac:spMkLst>
        </pc:spChg>
        <pc:spChg chg="mod">
          <ac:chgData name="Roudebush, Hannah" userId="dfdc7856-5345-4c8c-b86b-5e6be02e76a0" providerId="ADAL" clId="{0FAC654F-4C3B-4892-8DB4-2E00442AC990}" dt="2025-06-30T17:08:53.901" v="746" actId="164"/>
          <ac:spMkLst>
            <pc:docMk/>
            <pc:sldMk cId="1971857635" sldId="283"/>
            <ac:spMk id="25" creationId="{B8F932DA-FEFF-0317-250D-DD97B1D02E1B}"/>
          </ac:spMkLst>
        </pc:spChg>
        <pc:spChg chg="mod">
          <ac:chgData name="Roudebush, Hannah" userId="dfdc7856-5345-4c8c-b86b-5e6be02e76a0" providerId="ADAL" clId="{0FAC654F-4C3B-4892-8DB4-2E00442AC990}" dt="2025-06-30T17:08:46.803" v="744" actId="164"/>
          <ac:spMkLst>
            <pc:docMk/>
            <pc:sldMk cId="1971857635" sldId="283"/>
            <ac:spMk id="33" creationId="{4C1F187E-608F-E888-130B-21959A6B4B7B}"/>
          </ac:spMkLst>
        </pc:spChg>
        <pc:spChg chg="mod">
          <ac:chgData name="Roudebush, Hannah" userId="dfdc7856-5345-4c8c-b86b-5e6be02e76a0" providerId="ADAL" clId="{0FAC654F-4C3B-4892-8DB4-2E00442AC990}" dt="2025-06-30T17:08:34.130" v="740" actId="164"/>
          <ac:spMkLst>
            <pc:docMk/>
            <pc:sldMk cId="1971857635" sldId="283"/>
            <ac:spMk id="34" creationId="{548DDDE1-852F-285D-8A6A-F20C1122F707}"/>
          </ac:spMkLst>
        </pc:spChg>
        <pc:spChg chg="mod">
          <ac:chgData name="Roudebush, Hannah" userId="dfdc7856-5345-4c8c-b86b-5e6be02e76a0" providerId="ADAL" clId="{0FAC654F-4C3B-4892-8DB4-2E00442AC990}" dt="2025-06-30T17:08:53.901" v="746" actId="164"/>
          <ac:spMkLst>
            <pc:docMk/>
            <pc:sldMk cId="1971857635" sldId="283"/>
            <ac:spMk id="35" creationId="{E779347C-9AE9-35A9-9DB3-1C564C521FB2}"/>
          </ac:spMkLst>
        </pc:spChg>
        <pc:spChg chg="mod">
          <ac:chgData name="Roudebush, Hannah" userId="dfdc7856-5345-4c8c-b86b-5e6be02e76a0" providerId="ADAL" clId="{0FAC654F-4C3B-4892-8DB4-2E00442AC990}" dt="2025-06-30T17:08:40.221" v="742" actId="164"/>
          <ac:spMkLst>
            <pc:docMk/>
            <pc:sldMk cId="1971857635" sldId="283"/>
            <ac:spMk id="38" creationId="{56BC1583-1CBC-AC28-95A5-BDA11B3D1EAF}"/>
          </ac:spMkLst>
        </pc:spChg>
        <pc:spChg chg="mod">
          <ac:chgData name="Roudebush, Hannah" userId="dfdc7856-5345-4c8c-b86b-5e6be02e76a0" providerId="ADAL" clId="{0FAC654F-4C3B-4892-8DB4-2E00442AC990}" dt="2025-06-30T17:08:31.482" v="739" actId="164"/>
          <ac:spMkLst>
            <pc:docMk/>
            <pc:sldMk cId="1971857635" sldId="283"/>
            <ac:spMk id="39" creationId="{F48A8652-ABDE-6B10-1106-6AD262A1D9BE}"/>
          </ac:spMkLst>
        </pc:spChg>
        <pc:spChg chg="mod">
          <ac:chgData name="Roudebush, Hannah" userId="dfdc7856-5345-4c8c-b86b-5e6be02e76a0" providerId="ADAL" clId="{0FAC654F-4C3B-4892-8DB4-2E00442AC990}" dt="2025-06-30T17:08:50.011" v="745" actId="164"/>
          <ac:spMkLst>
            <pc:docMk/>
            <pc:sldMk cId="1971857635" sldId="283"/>
            <ac:spMk id="40" creationId="{54251781-9111-39A5-A960-854C1C71273F}"/>
          </ac:spMkLst>
        </pc:spChg>
        <pc:spChg chg="mod">
          <ac:chgData name="Roudebush, Hannah" userId="dfdc7856-5345-4c8c-b86b-5e6be02e76a0" providerId="ADAL" clId="{0FAC654F-4C3B-4892-8DB4-2E00442AC990}" dt="2025-06-30T17:08:37.096" v="741" actId="164"/>
          <ac:spMkLst>
            <pc:docMk/>
            <pc:sldMk cId="1971857635" sldId="283"/>
            <ac:spMk id="41" creationId="{23D84E3E-67D9-BED6-1B77-67AE5222F9B5}"/>
          </ac:spMkLst>
        </pc:spChg>
        <pc:spChg chg="mod">
          <ac:chgData name="Roudebush, Hannah" userId="dfdc7856-5345-4c8c-b86b-5e6be02e76a0" providerId="ADAL" clId="{0FAC654F-4C3B-4892-8DB4-2E00442AC990}" dt="2025-06-30T17:08:43.813" v="743" actId="164"/>
          <ac:spMkLst>
            <pc:docMk/>
            <pc:sldMk cId="1971857635" sldId="283"/>
            <ac:spMk id="42" creationId="{43CDEEC5-CFDA-2EC8-96D5-5A24C627B890}"/>
          </ac:spMkLst>
        </pc:spChg>
        <pc:grpChg chg="add mod">
          <ac:chgData name="Roudebush, Hannah" userId="dfdc7856-5345-4c8c-b86b-5e6be02e76a0" providerId="ADAL" clId="{0FAC654F-4C3B-4892-8DB4-2E00442AC990}" dt="2025-06-30T17:08:31.482" v="739" actId="164"/>
          <ac:grpSpMkLst>
            <pc:docMk/>
            <pc:sldMk cId="1971857635" sldId="283"/>
            <ac:grpSpMk id="7" creationId="{C2E60A80-9E45-C200-77B8-6575CB14138F}"/>
          </ac:grpSpMkLst>
        </pc:grpChg>
        <pc:grpChg chg="add mod">
          <ac:chgData name="Roudebush, Hannah" userId="dfdc7856-5345-4c8c-b86b-5e6be02e76a0" providerId="ADAL" clId="{0FAC654F-4C3B-4892-8DB4-2E00442AC990}" dt="2025-06-30T17:08:34.130" v="740" actId="164"/>
          <ac:grpSpMkLst>
            <pc:docMk/>
            <pc:sldMk cId="1971857635" sldId="283"/>
            <ac:grpSpMk id="8" creationId="{B0277B07-DC9E-6137-7ADA-01CD1D00F173}"/>
          </ac:grpSpMkLst>
        </pc:grpChg>
        <pc:grpChg chg="add mod">
          <ac:chgData name="Roudebush, Hannah" userId="dfdc7856-5345-4c8c-b86b-5e6be02e76a0" providerId="ADAL" clId="{0FAC654F-4C3B-4892-8DB4-2E00442AC990}" dt="2025-06-30T17:08:37.096" v="741" actId="164"/>
          <ac:grpSpMkLst>
            <pc:docMk/>
            <pc:sldMk cId="1971857635" sldId="283"/>
            <ac:grpSpMk id="10" creationId="{EE72114E-9CA1-F14A-FF15-078631192426}"/>
          </ac:grpSpMkLst>
        </pc:grpChg>
        <pc:grpChg chg="add mod">
          <ac:chgData name="Roudebush, Hannah" userId="dfdc7856-5345-4c8c-b86b-5e6be02e76a0" providerId="ADAL" clId="{0FAC654F-4C3B-4892-8DB4-2E00442AC990}" dt="2025-06-30T17:08:40.221" v="742" actId="164"/>
          <ac:grpSpMkLst>
            <pc:docMk/>
            <pc:sldMk cId="1971857635" sldId="283"/>
            <ac:grpSpMk id="11" creationId="{64C66469-7223-2DF8-5D5F-1D5DF0035ACF}"/>
          </ac:grpSpMkLst>
        </pc:grpChg>
        <pc:grpChg chg="add mod">
          <ac:chgData name="Roudebush, Hannah" userId="dfdc7856-5345-4c8c-b86b-5e6be02e76a0" providerId="ADAL" clId="{0FAC654F-4C3B-4892-8DB4-2E00442AC990}" dt="2025-06-30T17:08:43.813" v="743" actId="164"/>
          <ac:grpSpMkLst>
            <pc:docMk/>
            <pc:sldMk cId="1971857635" sldId="283"/>
            <ac:grpSpMk id="12" creationId="{742C5252-F6BE-0D9A-89D2-8911AA86F670}"/>
          </ac:grpSpMkLst>
        </pc:grpChg>
        <pc:grpChg chg="add mod">
          <ac:chgData name="Roudebush, Hannah" userId="dfdc7856-5345-4c8c-b86b-5e6be02e76a0" providerId="ADAL" clId="{0FAC654F-4C3B-4892-8DB4-2E00442AC990}" dt="2025-06-30T17:08:46.803" v="744" actId="164"/>
          <ac:grpSpMkLst>
            <pc:docMk/>
            <pc:sldMk cId="1971857635" sldId="283"/>
            <ac:grpSpMk id="13" creationId="{55FBBBCC-7AD1-79C1-73A2-0422602F1B65}"/>
          </ac:grpSpMkLst>
        </pc:grpChg>
        <pc:grpChg chg="add mod">
          <ac:chgData name="Roudebush, Hannah" userId="dfdc7856-5345-4c8c-b86b-5e6be02e76a0" providerId="ADAL" clId="{0FAC654F-4C3B-4892-8DB4-2E00442AC990}" dt="2025-06-30T17:08:50.011" v="745" actId="164"/>
          <ac:grpSpMkLst>
            <pc:docMk/>
            <pc:sldMk cId="1971857635" sldId="283"/>
            <ac:grpSpMk id="14" creationId="{055A4947-1483-0BAA-7463-345ABDCA7EE8}"/>
          </ac:grpSpMkLst>
        </pc:grpChg>
        <pc:grpChg chg="add mod">
          <ac:chgData name="Roudebush, Hannah" userId="dfdc7856-5345-4c8c-b86b-5e6be02e76a0" providerId="ADAL" clId="{0FAC654F-4C3B-4892-8DB4-2E00442AC990}" dt="2025-06-30T17:08:53.901" v="746" actId="164"/>
          <ac:grpSpMkLst>
            <pc:docMk/>
            <pc:sldMk cId="1971857635" sldId="283"/>
            <ac:grpSpMk id="15" creationId="{A9A53A11-8FC6-1217-77FB-DDAAEA37FFAA}"/>
          </ac:grpSpMkLst>
        </pc:grpChg>
      </pc:sldChg>
      <pc:sldChg chg="addSp delSp modSp mod">
        <pc:chgData name="Roudebush, Hannah" userId="dfdc7856-5345-4c8c-b86b-5e6be02e76a0" providerId="ADAL" clId="{0FAC654F-4C3B-4892-8DB4-2E00442AC990}" dt="2025-07-01T14:51:59.573" v="2179" actId="20577"/>
        <pc:sldMkLst>
          <pc:docMk/>
          <pc:sldMk cId="2974513259" sldId="284"/>
        </pc:sldMkLst>
        <pc:spChg chg="mod">
          <ac:chgData name="Roudebush, Hannah" userId="dfdc7856-5345-4c8c-b86b-5e6be02e76a0" providerId="ADAL" clId="{0FAC654F-4C3B-4892-8DB4-2E00442AC990}" dt="2025-06-30T16:53:31.106" v="452" actId="20577"/>
          <ac:spMkLst>
            <pc:docMk/>
            <pc:sldMk cId="2974513259" sldId="284"/>
            <ac:spMk id="5" creationId="{63B6C581-D7B6-538A-2B63-DD9DE805A3A3}"/>
          </ac:spMkLst>
        </pc:spChg>
        <pc:spChg chg="add mod">
          <ac:chgData name="Roudebush, Hannah" userId="dfdc7856-5345-4c8c-b86b-5e6be02e76a0" providerId="ADAL" clId="{0FAC654F-4C3B-4892-8DB4-2E00442AC990}" dt="2025-07-01T14:51:59.573" v="2179" actId="20577"/>
          <ac:spMkLst>
            <pc:docMk/>
            <pc:sldMk cId="2974513259" sldId="284"/>
            <ac:spMk id="10" creationId="{5D6E60F7-06FB-F787-EDB7-E42824D08B6B}"/>
          </ac:spMkLst>
        </pc:spChg>
        <pc:spChg chg="del">
          <ac:chgData name="Roudebush, Hannah" userId="dfdc7856-5345-4c8c-b86b-5e6be02e76a0" providerId="ADAL" clId="{0FAC654F-4C3B-4892-8DB4-2E00442AC990}" dt="2025-07-01T14:51:57.104" v="2177" actId="478"/>
          <ac:spMkLst>
            <pc:docMk/>
            <pc:sldMk cId="2974513259" sldId="284"/>
            <ac:spMk id="12" creationId="{306B81BF-ACC0-A074-2AA4-8AD89F8B2F7E}"/>
          </ac:spMkLst>
        </pc:spChg>
      </pc:sldChg>
      <pc:sldChg chg="addSp delSp modSp mod">
        <pc:chgData name="Roudebush, Hannah" userId="dfdc7856-5345-4c8c-b86b-5e6be02e76a0" providerId="ADAL" clId="{0FAC654F-4C3B-4892-8DB4-2E00442AC990}" dt="2025-07-01T14:51:02.789" v="2152" actId="20577"/>
        <pc:sldMkLst>
          <pc:docMk/>
          <pc:sldMk cId="3912964229" sldId="289"/>
        </pc:sldMkLst>
        <pc:spChg chg="add del mod">
          <ac:chgData name="Roudebush, Hannah" userId="dfdc7856-5345-4c8c-b86b-5e6be02e76a0" providerId="ADAL" clId="{0FAC654F-4C3B-4892-8DB4-2E00442AC990}" dt="2025-07-01T14:47:46.145" v="2083" actId="207"/>
          <ac:spMkLst>
            <pc:docMk/>
            <pc:sldMk cId="3912964229" sldId="289"/>
            <ac:spMk id="4" creationId="{5079A97A-0E2C-97EE-D81C-FEE8DA078652}"/>
          </ac:spMkLst>
        </pc:spChg>
        <pc:spChg chg="del">
          <ac:chgData name="Roudebush, Hannah" userId="dfdc7856-5345-4c8c-b86b-5e6be02e76a0" providerId="ADAL" clId="{0FAC654F-4C3B-4892-8DB4-2E00442AC990}" dt="2025-07-01T14:48:04.383" v="2089" actId="478"/>
          <ac:spMkLst>
            <pc:docMk/>
            <pc:sldMk cId="3912964229" sldId="289"/>
            <ac:spMk id="5" creationId="{52884819-17BC-7B18-35A9-93B5F212948A}"/>
          </ac:spMkLst>
        </pc:spChg>
        <pc:spChg chg="mod">
          <ac:chgData name="Roudebush, Hannah" userId="dfdc7856-5345-4c8c-b86b-5e6be02e76a0" providerId="ADAL" clId="{0FAC654F-4C3B-4892-8DB4-2E00442AC990}" dt="2025-07-01T14:47:49.255" v="2084" actId="207"/>
          <ac:spMkLst>
            <pc:docMk/>
            <pc:sldMk cId="3912964229" sldId="289"/>
            <ac:spMk id="8" creationId="{D9E7B687-D267-FD82-440F-360E8832B315}"/>
          </ac:spMkLst>
        </pc:spChg>
        <pc:spChg chg="mod">
          <ac:chgData name="Roudebush, Hannah" userId="dfdc7856-5345-4c8c-b86b-5e6be02e76a0" providerId="ADAL" clId="{0FAC654F-4C3B-4892-8DB4-2E00442AC990}" dt="2025-07-01T14:48:02.794" v="2088" actId="207"/>
          <ac:spMkLst>
            <pc:docMk/>
            <pc:sldMk cId="3912964229" sldId="289"/>
            <ac:spMk id="10" creationId="{D44BE290-A957-BAF3-A8E2-5FFA2F6F771C}"/>
          </ac:spMkLst>
        </pc:spChg>
        <pc:spChg chg="mod">
          <ac:chgData name="Roudebush, Hannah" userId="dfdc7856-5345-4c8c-b86b-5e6be02e76a0" providerId="ADAL" clId="{0FAC654F-4C3B-4892-8DB4-2E00442AC990}" dt="2025-07-01T14:48:00.410" v="2087" actId="207"/>
          <ac:spMkLst>
            <pc:docMk/>
            <pc:sldMk cId="3912964229" sldId="289"/>
            <ac:spMk id="12" creationId="{0AF6C72B-753F-FABD-E54C-414678A9E19A}"/>
          </ac:spMkLst>
        </pc:spChg>
        <pc:spChg chg="add mod">
          <ac:chgData name="Roudebush, Hannah" userId="dfdc7856-5345-4c8c-b86b-5e6be02e76a0" providerId="ADAL" clId="{0FAC654F-4C3B-4892-8DB4-2E00442AC990}" dt="2025-07-01T14:51:02.789" v="2152" actId="20577"/>
          <ac:spMkLst>
            <pc:docMk/>
            <pc:sldMk cId="3912964229" sldId="289"/>
            <ac:spMk id="13" creationId="{E29B2B22-44ED-8E23-AF4D-5F29ABAFB304}"/>
          </ac:spMkLst>
        </pc:spChg>
        <pc:spChg chg="del">
          <ac:chgData name="Roudebush, Hannah" userId="dfdc7856-5345-4c8c-b86b-5e6be02e76a0" providerId="ADAL" clId="{0FAC654F-4C3B-4892-8DB4-2E00442AC990}" dt="2025-07-01T14:47:53.842" v="2085" actId="478"/>
          <ac:spMkLst>
            <pc:docMk/>
            <pc:sldMk cId="3912964229" sldId="289"/>
            <ac:spMk id="16" creationId="{CCACB0C2-4216-B287-4253-ED416FA8BA7B}"/>
          </ac:spMkLst>
        </pc:spChg>
      </pc:sldChg>
      <pc:sldChg chg="addSp delSp modSp mod">
        <pc:chgData name="Roudebush, Hannah" userId="dfdc7856-5345-4c8c-b86b-5e6be02e76a0" providerId="ADAL" clId="{0FAC654F-4C3B-4892-8DB4-2E00442AC990}" dt="2025-07-01T14:51:17.515" v="2164" actId="20577"/>
        <pc:sldMkLst>
          <pc:docMk/>
          <pc:sldMk cId="3564200028" sldId="290"/>
        </pc:sldMkLst>
        <pc:spChg chg="del">
          <ac:chgData name="Roudebush, Hannah" userId="dfdc7856-5345-4c8c-b86b-5e6be02e76a0" providerId="ADAL" clId="{0FAC654F-4C3B-4892-8DB4-2E00442AC990}" dt="2025-07-01T14:48:49.878" v="2104" actId="478"/>
          <ac:spMkLst>
            <pc:docMk/>
            <pc:sldMk cId="3564200028" sldId="290"/>
            <ac:spMk id="3" creationId="{E576752B-4E9A-F04C-1364-512F97B7AB28}"/>
          </ac:spMkLst>
        </pc:spChg>
        <pc:spChg chg="add mod">
          <ac:chgData name="Roudebush, Hannah" userId="dfdc7856-5345-4c8c-b86b-5e6be02e76a0" providerId="ADAL" clId="{0FAC654F-4C3B-4892-8DB4-2E00442AC990}" dt="2025-07-01T14:51:17.515" v="2164" actId="20577"/>
          <ac:spMkLst>
            <pc:docMk/>
            <pc:sldMk cId="3564200028" sldId="290"/>
            <ac:spMk id="4" creationId="{FD24B6BA-084D-3206-1248-B35CF1E043AB}"/>
          </ac:spMkLst>
        </pc:spChg>
        <pc:spChg chg="mod">
          <ac:chgData name="Roudebush, Hannah" userId="dfdc7856-5345-4c8c-b86b-5e6be02e76a0" providerId="ADAL" clId="{0FAC654F-4C3B-4892-8DB4-2E00442AC990}" dt="2025-07-01T14:48:46.286" v="2103" actId="2085"/>
          <ac:spMkLst>
            <pc:docMk/>
            <pc:sldMk cId="3564200028" sldId="290"/>
            <ac:spMk id="14" creationId="{A588F084-F01D-14A7-A191-961849E047F2}"/>
          </ac:spMkLst>
        </pc:spChg>
        <pc:spChg chg="mod">
          <ac:chgData name="Roudebush, Hannah" userId="dfdc7856-5345-4c8c-b86b-5e6be02e76a0" providerId="ADAL" clId="{0FAC654F-4C3B-4892-8DB4-2E00442AC990}" dt="2025-07-01T14:48:46.286" v="2103" actId="2085"/>
          <ac:spMkLst>
            <pc:docMk/>
            <pc:sldMk cId="3564200028" sldId="290"/>
            <ac:spMk id="15" creationId="{DB3AE315-E796-87FC-FB46-D829AE0652FB}"/>
          </ac:spMkLst>
        </pc:spChg>
        <pc:spChg chg="mod">
          <ac:chgData name="Roudebush, Hannah" userId="dfdc7856-5345-4c8c-b86b-5e6be02e76a0" providerId="ADAL" clId="{0FAC654F-4C3B-4892-8DB4-2E00442AC990}" dt="2025-07-01T14:48:46.286" v="2103" actId="2085"/>
          <ac:spMkLst>
            <pc:docMk/>
            <pc:sldMk cId="3564200028" sldId="290"/>
            <ac:spMk id="16" creationId="{E3650C07-9238-46FB-7007-15DD7075425D}"/>
          </ac:spMkLst>
        </pc:spChg>
        <pc:spChg chg="mod">
          <ac:chgData name="Roudebush, Hannah" userId="dfdc7856-5345-4c8c-b86b-5e6be02e76a0" providerId="ADAL" clId="{0FAC654F-4C3B-4892-8DB4-2E00442AC990}" dt="2025-07-01T14:48:46.286" v="2103" actId="2085"/>
          <ac:spMkLst>
            <pc:docMk/>
            <pc:sldMk cId="3564200028" sldId="290"/>
            <ac:spMk id="18" creationId="{C5E9E74E-01A6-9FE6-D0F1-5C5953357F61}"/>
          </ac:spMkLst>
        </pc:spChg>
        <pc:spChg chg="mod">
          <ac:chgData name="Roudebush, Hannah" userId="dfdc7856-5345-4c8c-b86b-5e6be02e76a0" providerId="ADAL" clId="{0FAC654F-4C3B-4892-8DB4-2E00442AC990}" dt="2025-07-01T14:48:46.286" v="2103" actId="2085"/>
          <ac:spMkLst>
            <pc:docMk/>
            <pc:sldMk cId="3564200028" sldId="290"/>
            <ac:spMk id="19" creationId="{9A682FE9-2045-96AA-FB1D-53D3014EC662}"/>
          </ac:spMkLst>
        </pc:spChg>
        <pc:spChg chg="mod">
          <ac:chgData name="Roudebush, Hannah" userId="dfdc7856-5345-4c8c-b86b-5e6be02e76a0" providerId="ADAL" clId="{0FAC654F-4C3B-4892-8DB4-2E00442AC990}" dt="2025-07-01T14:48:46.286" v="2103" actId="2085"/>
          <ac:spMkLst>
            <pc:docMk/>
            <pc:sldMk cId="3564200028" sldId="290"/>
            <ac:spMk id="20" creationId="{B7D64EB4-1F51-4D5A-9963-929B449B9ED5}"/>
          </ac:spMkLst>
        </pc:spChg>
      </pc:sldChg>
      <pc:sldChg chg="addSp delSp modSp mod">
        <pc:chgData name="Roudebush, Hannah" userId="dfdc7856-5345-4c8c-b86b-5e6be02e76a0" providerId="ADAL" clId="{0FAC654F-4C3B-4892-8DB4-2E00442AC990}" dt="2025-07-01T14:52:36.345" v="2194" actId="20577"/>
        <pc:sldMkLst>
          <pc:docMk/>
          <pc:sldMk cId="1402402083" sldId="291"/>
        </pc:sldMkLst>
        <pc:spChg chg="add mod">
          <ac:chgData name="Roudebush, Hannah" userId="dfdc7856-5345-4c8c-b86b-5e6be02e76a0" providerId="ADAL" clId="{0FAC654F-4C3B-4892-8DB4-2E00442AC990}" dt="2025-07-01T14:52:36.345" v="2194" actId="20577"/>
          <ac:spMkLst>
            <pc:docMk/>
            <pc:sldMk cId="1402402083" sldId="291"/>
            <ac:spMk id="3" creationId="{4D5FF3CE-0269-8B96-D87E-7E1E626CF6C5}"/>
          </ac:spMkLst>
        </pc:spChg>
        <pc:spChg chg="del">
          <ac:chgData name="Roudebush, Hannah" userId="dfdc7856-5345-4c8c-b86b-5e6be02e76a0" providerId="ADAL" clId="{0FAC654F-4C3B-4892-8DB4-2E00442AC990}" dt="2025-07-01T14:52:25.827" v="2186" actId="478"/>
          <ac:spMkLst>
            <pc:docMk/>
            <pc:sldMk cId="1402402083" sldId="291"/>
            <ac:spMk id="9" creationId="{3E039CB1-5775-9F0B-3860-1DF3D489C3D6}"/>
          </ac:spMkLst>
        </pc:spChg>
      </pc:sldChg>
      <pc:sldChg chg="addSp delSp modSp mod">
        <pc:chgData name="Roudebush, Hannah" userId="dfdc7856-5345-4c8c-b86b-5e6be02e76a0" providerId="ADAL" clId="{0FAC654F-4C3B-4892-8DB4-2E00442AC990}" dt="2025-07-01T14:53:05.079" v="2208" actId="20577"/>
        <pc:sldMkLst>
          <pc:docMk/>
          <pc:sldMk cId="1760972291" sldId="292"/>
        </pc:sldMkLst>
        <pc:spChg chg="del">
          <ac:chgData name="Roudebush, Hannah" userId="dfdc7856-5345-4c8c-b86b-5e6be02e76a0" providerId="ADAL" clId="{0FAC654F-4C3B-4892-8DB4-2E00442AC990}" dt="2025-07-01T14:53:02.424" v="2204" actId="478"/>
          <ac:spMkLst>
            <pc:docMk/>
            <pc:sldMk cId="1760972291" sldId="292"/>
            <ac:spMk id="3" creationId="{7AA2E0B0-505E-4C9B-7E0C-8E65FFF29821}"/>
          </ac:spMkLst>
        </pc:spChg>
        <pc:spChg chg="add mod">
          <ac:chgData name="Roudebush, Hannah" userId="dfdc7856-5345-4c8c-b86b-5e6be02e76a0" providerId="ADAL" clId="{0FAC654F-4C3B-4892-8DB4-2E00442AC990}" dt="2025-07-01T14:53:05.079" v="2208" actId="20577"/>
          <ac:spMkLst>
            <pc:docMk/>
            <pc:sldMk cId="1760972291" sldId="292"/>
            <ac:spMk id="4" creationId="{C0361A8C-2B21-3601-DB1F-43E7918AC712}"/>
          </ac:spMkLst>
        </pc:spChg>
      </pc:sldChg>
      <pc:sldChg chg="addSp delSp modSp mod">
        <pc:chgData name="Roudebush, Hannah" userId="dfdc7856-5345-4c8c-b86b-5e6be02e76a0" providerId="ADAL" clId="{0FAC654F-4C3B-4892-8DB4-2E00442AC990}" dt="2025-07-01T14:53:11.655" v="2213" actId="20577"/>
        <pc:sldMkLst>
          <pc:docMk/>
          <pc:sldMk cId="3882766360" sldId="293"/>
        </pc:sldMkLst>
        <pc:spChg chg="del">
          <ac:chgData name="Roudebush, Hannah" userId="dfdc7856-5345-4c8c-b86b-5e6be02e76a0" providerId="ADAL" clId="{0FAC654F-4C3B-4892-8DB4-2E00442AC990}" dt="2025-07-01T14:53:08.640" v="2209" actId="478"/>
          <ac:spMkLst>
            <pc:docMk/>
            <pc:sldMk cId="3882766360" sldId="293"/>
            <ac:spMk id="3" creationId="{7AA2E0B0-505E-4C9B-7E0C-8E65FFF29821}"/>
          </ac:spMkLst>
        </pc:spChg>
        <pc:spChg chg="add mod">
          <ac:chgData name="Roudebush, Hannah" userId="dfdc7856-5345-4c8c-b86b-5e6be02e76a0" providerId="ADAL" clId="{0FAC654F-4C3B-4892-8DB4-2E00442AC990}" dt="2025-07-01T14:53:11.655" v="2213" actId="20577"/>
          <ac:spMkLst>
            <pc:docMk/>
            <pc:sldMk cId="3882766360" sldId="293"/>
            <ac:spMk id="10" creationId="{7ADD7659-2FE2-5089-35A1-45152A406854}"/>
          </ac:spMkLst>
        </pc:spChg>
      </pc:sldChg>
      <pc:sldChg chg="addSp modSp mod">
        <pc:chgData name="Roudebush, Hannah" userId="dfdc7856-5345-4c8c-b86b-5e6be02e76a0" providerId="ADAL" clId="{0FAC654F-4C3B-4892-8DB4-2E00442AC990}" dt="2025-07-01T17:02:52.085" v="2769" actId="207"/>
        <pc:sldMkLst>
          <pc:docMk/>
          <pc:sldMk cId="3644076697" sldId="294"/>
        </pc:sldMkLst>
        <pc:spChg chg="add mod">
          <ac:chgData name="Roudebush, Hannah" userId="dfdc7856-5345-4c8c-b86b-5e6be02e76a0" providerId="ADAL" clId="{0FAC654F-4C3B-4892-8DB4-2E00442AC990}" dt="2025-06-30T16:49:37.525" v="379" actId="20577"/>
          <ac:spMkLst>
            <pc:docMk/>
            <pc:sldMk cId="3644076697" sldId="294"/>
            <ac:spMk id="7" creationId="{850A5AFF-5AAD-60D2-4A69-51E56A4DD3CD}"/>
          </ac:spMkLst>
        </pc:spChg>
        <pc:spChg chg="mod">
          <ac:chgData name="Roudebush, Hannah" userId="dfdc7856-5345-4c8c-b86b-5e6be02e76a0" providerId="ADAL" clId="{0FAC654F-4C3B-4892-8DB4-2E00442AC990}" dt="2025-07-01T14:29:40.810" v="1825" actId="164"/>
          <ac:spMkLst>
            <pc:docMk/>
            <pc:sldMk cId="3644076697" sldId="294"/>
            <ac:spMk id="8" creationId="{E8E529F2-4E00-101C-3CA4-DDDA08D3C3E3}"/>
          </ac:spMkLst>
        </pc:spChg>
        <pc:spChg chg="mod">
          <ac:chgData name="Roudebush, Hannah" userId="dfdc7856-5345-4c8c-b86b-5e6be02e76a0" providerId="ADAL" clId="{0FAC654F-4C3B-4892-8DB4-2E00442AC990}" dt="2025-07-01T14:29:40.810" v="1825" actId="164"/>
          <ac:spMkLst>
            <pc:docMk/>
            <pc:sldMk cId="3644076697" sldId="294"/>
            <ac:spMk id="9" creationId="{3ABFD9A1-0B25-F5C1-3B3B-234F0868D5DC}"/>
          </ac:spMkLst>
        </pc:spChg>
        <pc:spChg chg="mod">
          <ac:chgData name="Roudebush, Hannah" userId="dfdc7856-5345-4c8c-b86b-5e6be02e76a0" providerId="ADAL" clId="{0FAC654F-4C3B-4892-8DB4-2E00442AC990}" dt="2025-07-01T14:29:43.396" v="1826" actId="164"/>
          <ac:spMkLst>
            <pc:docMk/>
            <pc:sldMk cId="3644076697" sldId="294"/>
            <ac:spMk id="10" creationId="{730CBBB2-54DE-1F75-2FB8-00C3D6822E97}"/>
          </ac:spMkLst>
        </pc:spChg>
        <pc:spChg chg="mod">
          <ac:chgData name="Roudebush, Hannah" userId="dfdc7856-5345-4c8c-b86b-5e6be02e76a0" providerId="ADAL" clId="{0FAC654F-4C3B-4892-8DB4-2E00442AC990}" dt="2025-07-01T14:29:43.396" v="1826" actId="164"/>
          <ac:spMkLst>
            <pc:docMk/>
            <pc:sldMk cId="3644076697" sldId="294"/>
            <ac:spMk id="11" creationId="{8A61447E-26A4-976D-3E5B-19508B9B6023}"/>
          </ac:spMkLst>
        </pc:spChg>
        <pc:spChg chg="mod">
          <ac:chgData name="Roudebush, Hannah" userId="dfdc7856-5345-4c8c-b86b-5e6be02e76a0" providerId="ADAL" clId="{0FAC654F-4C3B-4892-8DB4-2E00442AC990}" dt="2025-07-01T17:02:52.085" v="2769" actId="207"/>
          <ac:spMkLst>
            <pc:docMk/>
            <pc:sldMk cId="3644076697" sldId="294"/>
            <ac:spMk id="14" creationId="{7C7E6074-69AD-1C9A-EA45-5DB4925E492F}"/>
          </ac:spMkLst>
        </pc:spChg>
        <pc:spChg chg="mod">
          <ac:chgData name="Roudebush, Hannah" userId="dfdc7856-5345-4c8c-b86b-5e6be02e76a0" providerId="ADAL" clId="{0FAC654F-4C3B-4892-8DB4-2E00442AC990}" dt="2025-07-01T14:46:34.231" v="2047" actId="2085"/>
          <ac:spMkLst>
            <pc:docMk/>
            <pc:sldMk cId="3644076697" sldId="294"/>
            <ac:spMk id="23" creationId="{D2EA2E17-08F2-75AA-B802-74BE3D2E41E8}"/>
          </ac:spMkLst>
        </pc:spChg>
        <pc:grpChg chg="add mod">
          <ac:chgData name="Roudebush, Hannah" userId="dfdc7856-5345-4c8c-b86b-5e6be02e76a0" providerId="ADAL" clId="{0FAC654F-4C3B-4892-8DB4-2E00442AC990}" dt="2025-07-01T14:29:40.810" v="1825" actId="164"/>
          <ac:grpSpMkLst>
            <pc:docMk/>
            <pc:sldMk cId="3644076697" sldId="294"/>
            <ac:grpSpMk id="24" creationId="{104FE13C-AA21-9993-6D4D-F44AF8823C77}"/>
          </ac:grpSpMkLst>
        </pc:grpChg>
        <pc:grpChg chg="add mod">
          <ac:chgData name="Roudebush, Hannah" userId="dfdc7856-5345-4c8c-b86b-5e6be02e76a0" providerId="ADAL" clId="{0FAC654F-4C3B-4892-8DB4-2E00442AC990}" dt="2025-07-01T14:29:43.396" v="1826" actId="164"/>
          <ac:grpSpMkLst>
            <pc:docMk/>
            <pc:sldMk cId="3644076697" sldId="294"/>
            <ac:grpSpMk id="25" creationId="{1E514C44-9022-FC61-B0E9-738E0033F2AF}"/>
          </ac:grpSpMkLst>
        </pc:grpChg>
      </pc:sldChg>
      <pc:sldChg chg="addSp delSp modSp mod">
        <pc:chgData name="Roudebush, Hannah" userId="dfdc7856-5345-4c8c-b86b-5e6be02e76a0" providerId="ADAL" clId="{0FAC654F-4C3B-4892-8DB4-2E00442AC990}" dt="2025-07-01T14:54:00.309" v="2227" actId="2711"/>
        <pc:sldMkLst>
          <pc:docMk/>
          <pc:sldMk cId="3728310198" sldId="295"/>
        </pc:sldMkLst>
        <pc:spChg chg="add mod">
          <ac:chgData name="Roudebush, Hannah" userId="dfdc7856-5345-4c8c-b86b-5e6be02e76a0" providerId="ADAL" clId="{0FAC654F-4C3B-4892-8DB4-2E00442AC990}" dt="2025-07-01T14:53:43.473" v="2225" actId="20577"/>
          <ac:spMkLst>
            <pc:docMk/>
            <pc:sldMk cId="3728310198" sldId="295"/>
            <ac:spMk id="3" creationId="{C10C7276-F874-0699-612C-49D0F2B1BC93}"/>
          </ac:spMkLst>
        </pc:spChg>
        <pc:spChg chg="del">
          <ac:chgData name="Roudebush, Hannah" userId="dfdc7856-5345-4c8c-b86b-5e6be02e76a0" providerId="ADAL" clId="{0FAC654F-4C3B-4892-8DB4-2E00442AC990}" dt="2025-07-01T14:53:40.093" v="2223" actId="478"/>
          <ac:spMkLst>
            <pc:docMk/>
            <pc:sldMk cId="3728310198" sldId="295"/>
            <ac:spMk id="9" creationId="{1D32E90E-FE01-0E92-75A3-9C9E184F9559}"/>
          </ac:spMkLst>
        </pc:spChg>
        <pc:graphicFrameChg chg="modGraphic">
          <ac:chgData name="Roudebush, Hannah" userId="dfdc7856-5345-4c8c-b86b-5e6be02e76a0" providerId="ADAL" clId="{0FAC654F-4C3B-4892-8DB4-2E00442AC990}" dt="2025-07-01T14:54:00.309" v="2227" actId="2711"/>
          <ac:graphicFrameMkLst>
            <pc:docMk/>
            <pc:sldMk cId="3728310198" sldId="295"/>
            <ac:graphicFrameMk id="12" creationId="{767B0807-0EC8-1BDE-6180-D6CA1527A84E}"/>
          </ac:graphicFrameMkLst>
        </pc:graphicFrameChg>
        <pc:graphicFrameChg chg="mod modGraphic">
          <ac:chgData name="Roudebush, Hannah" userId="dfdc7856-5345-4c8c-b86b-5e6be02e76a0" providerId="ADAL" clId="{0FAC654F-4C3B-4892-8DB4-2E00442AC990}" dt="2025-07-01T14:53:54.186" v="2226" actId="2711"/>
          <ac:graphicFrameMkLst>
            <pc:docMk/>
            <pc:sldMk cId="3728310198" sldId="295"/>
            <ac:graphicFrameMk id="13" creationId="{90B457B9-47AB-B1BA-67E0-BD495021ADEA}"/>
          </ac:graphicFrameMkLst>
        </pc:graphicFrameChg>
      </pc:sldChg>
      <pc:sldChg chg="addSp modSp add del mod">
        <pc:chgData name="Roudebush, Hannah" userId="dfdc7856-5345-4c8c-b86b-5e6be02e76a0" providerId="ADAL" clId="{0FAC654F-4C3B-4892-8DB4-2E00442AC990}" dt="2025-06-30T17:56:39.913" v="1485" actId="47"/>
        <pc:sldMkLst>
          <pc:docMk/>
          <pc:sldMk cId="1770983881" sldId="296"/>
        </pc:sldMkLst>
        <pc:spChg chg="add mod">
          <ac:chgData name="Roudebush, Hannah" userId="dfdc7856-5345-4c8c-b86b-5e6be02e76a0" providerId="ADAL" clId="{0FAC654F-4C3B-4892-8DB4-2E00442AC990}" dt="2025-06-30T16:51:53.464" v="447" actId="20577"/>
          <ac:spMkLst>
            <pc:docMk/>
            <pc:sldMk cId="1770983881" sldId="296"/>
            <ac:spMk id="30" creationId="{115168EF-CBAC-DF6C-370D-DA9B4B906B11}"/>
          </ac:spMkLst>
        </pc:spChg>
      </pc:sldChg>
      <pc:sldChg chg="addSp delSp modSp mod">
        <pc:chgData name="Roudebush, Hannah" userId="dfdc7856-5345-4c8c-b86b-5e6be02e76a0" providerId="ADAL" clId="{0FAC654F-4C3B-4892-8DB4-2E00442AC990}" dt="2025-07-01T14:54:18.843" v="2233" actId="20577"/>
        <pc:sldMkLst>
          <pc:docMk/>
          <pc:sldMk cId="1435999324" sldId="297"/>
        </pc:sldMkLst>
        <pc:spChg chg="del">
          <ac:chgData name="Roudebush, Hannah" userId="dfdc7856-5345-4c8c-b86b-5e6be02e76a0" providerId="ADAL" clId="{0FAC654F-4C3B-4892-8DB4-2E00442AC990}" dt="2025-07-01T14:54:15.614" v="2230" actId="478"/>
          <ac:spMkLst>
            <pc:docMk/>
            <pc:sldMk cId="1435999324" sldId="297"/>
            <ac:spMk id="4" creationId="{C205A512-22B4-900B-F30A-EA2C952AC5AE}"/>
          </ac:spMkLst>
        </pc:spChg>
        <pc:spChg chg="del">
          <ac:chgData name="Roudebush, Hannah" userId="dfdc7856-5345-4c8c-b86b-5e6be02e76a0" providerId="ADAL" clId="{0FAC654F-4C3B-4892-8DB4-2E00442AC990}" dt="2025-07-01T14:54:16.589" v="2231" actId="478"/>
          <ac:spMkLst>
            <pc:docMk/>
            <pc:sldMk cId="1435999324" sldId="297"/>
            <ac:spMk id="9" creationId="{1D32E90E-FE01-0E92-75A3-9C9E184F9559}"/>
          </ac:spMkLst>
        </pc:spChg>
        <pc:spChg chg="add mod">
          <ac:chgData name="Roudebush, Hannah" userId="dfdc7856-5345-4c8c-b86b-5e6be02e76a0" providerId="ADAL" clId="{0FAC654F-4C3B-4892-8DB4-2E00442AC990}" dt="2025-07-01T14:54:18.843" v="2233" actId="20577"/>
          <ac:spMkLst>
            <pc:docMk/>
            <pc:sldMk cId="1435999324" sldId="297"/>
            <ac:spMk id="12" creationId="{0D712CB4-6170-F778-4A3B-B2E97FAE4DE0}"/>
          </ac:spMkLst>
        </pc:spChg>
        <pc:graphicFrameChg chg="modGraphic">
          <ac:chgData name="Roudebush, Hannah" userId="dfdc7856-5345-4c8c-b86b-5e6be02e76a0" providerId="ADAL" clId="{0FAC654F-4C3B-4892-8DB4-2E00442AC990}" dt="2025-07-01T14:54:12.148" v="2228" actId="207"/>
          <ac:graphicFrameMkLst>
            <pc:docMk/>
            <pc:sldMk cId="1435999324" sldId="297"/>
            <ac:graphicFrameMk id="2" creationId="{DAA96896-DE74-B0AE-3CF5-056C943EA77D}"/>
          </ac:graphicFrameMkLst>
        </pc:graphicFrameChg>
        <pc:graphicFrameChg chg="modGraphic">
          <ac:chgData name="Roudebush, Hannah" userId="dfdc7856-5345-4c8c-b86b-5e6be02e76a0" providerId="ADAL" clId="{0FAC654F-4C3B-4892-8DB4-2E00442AC990}" dt="2025-07-01T14:54:13.952" v="2229" actId="207"/>
          <ac:graphicFrameMkLst>
            <pc:docMk/>
            <pc:sldMk cId="1435999324" sldId="297"/>
            <ac:graphicFrameMk id="14" creationId="{B4B9A3B1-1858-7AF5-ABF1-86B79649868C}"/>
          </ac:graphicFrameMkLst>
        </pc:graphicFrameChg>
      </pc:sldChg>
      <pc:sldChg chg="addSp delSp modSp mod">
        <pc:chgData name="Roudebush, Hannah" userId="dfdc7856-5345-4c8c-b86b-5e6be02e76a0" providerId="ADAL" clId="{0FAC654F-4C3B-4892-8DB4-2E00442AC990}" dt="2025-07-01T14:58:42.436" v="2368" actId="20577"/>
        <pc:sldMkLst>
          <pc:docMk/>
          <pc:sldMk cId="1569527778" sldId="312"/>
        </pc:sldMkLst>
        <pc:spChg chg="del">
          <ac:chgData name="Roudebush, Hannah" userId="dfdc7856-5345-4c8c-b86b-5e6be02e76a0" providerId="ADAL" clId="{0FAC654F-4C3B-4892-8DB4-2E00442AC990}" dt="2025-07-01T14:49:22.805" v="2115" actId="478"/>
          <ac:spMkLst>
            <pc:docMk/>
            <pc:sldMk cId="1569527778" sldId="312"/>
            <ac:spMk id="3" creationId="{F1F6833D-9D59-DE20-33D6-0E7AD7DAC8BE}"/>
          </ac:spMkLst>
        </pc:spChg>
        <pc:spChg chg="add mod">
          <ac:chgData name="Roudebush, Hannah" userId="dfdc7856-5345-4c8c-b86b-5e6be02e76a0" providerId="ADAL" clId="{0FAC654F-4C3B-4892-8DB4-2E00442AC990}" dt="2025-06-30T16:49:08.446" v="369" actId="20577"/>
          <ac:spMkLst>
            <pc:docMk/>
            <pc:sldMk cId="1569527778" sldId="312"/>
            <ac:spMk id="7" creationId="{BB121B5A-560A-70EE-7123-91683F1D3D05}"/>
          </ac:spMkLst>
        </pc:spChg>
        <pc:spChg chg="mod">
          <ac:chgData name="Roudebush, Hannah" userId="dfdc7856-5345-4c8c-b86b-5e6be02e76a0" providerId="ADAL" clId="{0FAC654F-4C3B-4892-8DB4-2E00442AC990}" dt="2025-06-30T16:54:27.512" v="455" actId="207"/>
          <ac:spMkLst>
            <pc:docMk/>
            <pc:sldMk cId="1569527778" sldId="312"/>
            <ac:spMk id="10" creationId="{CCC67249-DC91-4C71-7F6F-59D8F8B404A7}"/>
          </ac:spMkLst>
        </pc:spChg>
        <pc:grpChg chg="add del">
          <ac:chgData name="Roudebush, Hannah" userId="dfdc7856-5345-4c8c-b86b-5e6be02e76a0" providerId="ADAL" clId="{0FAC654F-4C3B-4892-8DB4-2E00442AC990}" dt="2025-07-01T14:49:20.528" v="2114" actId="478"/>
          <ac:grpSpMkLst>
            <pc:docMk/>
            <pc:sldMk cId="1569527778" sldId="312"/>
            <ac:grpSpMk id="2" creationId="{BFD0E3F0-313F-80D9-9330-4A2B130C0213}"/>
          </ac:grpSpMkLst>
        </pc:grpChg>
        <pc:graphicFrameChg chg="mod modGraphic">
          <ac:chgData name="Roudebush, Hannah" userId="dfdc7856-5345-4c8c-b86b-5e6be02e76a0" providerId="ADAL" clId="{0FAC654F-4C3B-4892-8DB4-2E00442AC990}" dt="2025-07-01T14:58:42.436" v="2368" actId="20577"/>
          <ac:graphicFrameMkLst>
            <pc:docMk/>
            <pc:sldMk cId="1569527778" sldId="312"/>
            <ac:graphicFrameMk id="18" creationId="{4FF66F1B-79F6-2EE7-F0EC-B1745F2DBCBA}"/>
          </ac:graphicFrameMkLst>
        </pc:graphicFrameChg>
      </pc:sldChg>
      <pc:sldChg chg="del">
        <pc:chgData name="Roudebush, Hannah" userId="dfdc7856-5345-4c8c-b86b-5e6be02e76a0" providerId="ADAL" clId="{0FAC654F-4C3B-4892-8DB4-2E00442AC990}" dt="2025-06-30T16:46:41.836" v="345" actId="47"/>
        <pc:sldMkLst>
          <pc:docMk/>
          <pc:sldMk cId="1636685043" sldId="318"/>
        </pc:sldMkLst>
      </pc:sldChg>
      <pc:sldChg chg="addSp delSp modSp add mod modNotesTx">
        <pc:chgData name="Roudebush, Hannah" userId="dfdc7856-5345-4c8c-b86b-5e6be02e76a0" providerId="ADAL" clId="{0FAC654F-4C3B-4892-8DB4-2E00442AC990}" dt="2025-06-30T16:54:39.323" v="456" actId="207"/>
        <pc:sldMkLst>
          <pc:docMk/>
          <pc:sldMk cId="2507514452" sldId="328"/>
        </pc:sldMkLst>
        <pc:spChg chg="mod">
          <ac:chgData name="Roudebush, Hannah" userId="dfdc7856-5345-4c8c-b86b-5e6be02e76a0" providerId="ADAL" clId="{0FAC654F-4C3B-4892-8DB4-2E00442AC990}" dt="2025-06-30T16:54:39.323" v="456" actId="207"/>
          <ac:spMkLst>
            <pc:docMk/>
            <pc:sldMk cId="2507514452" sldId="328"/>
            <ac:spMk id="3" creationId="{0B178AE0-3DFD-7719-2BEA-B9593B14AF05}"/>
          </ac:spMkLst>
        </pc:spChg>
        <pc:spChg chg="mod">
          <ac:chgData name="Roudebush, Hannah" userId="dfdc7856-5345-4c8c-b86b-5e6be02e76a0" providerId="ADAL" clId="{0FAC654F-4C3B-4892-8DB4-2E00442AC990}" dt="2025-06-30T16:45:06.652" v="343" actId="1076"/>
          <ac:spMkLst>
            <pc:docMk/>
            <pc:sldMk cId="2507514452" sldId="328"/>
            <ac:spMk id="17" creationId="{227E3750-2F3F-AD17-7E70-E06DF55FF1F3}"/>
          </ac:spMkLst>
        </pc:spChg>
        <pc:spChg chg="add mod">
          <ac:chgData name="Roudebush, Hannah" userId="dfdc7856-5345-4c8c-b86b-5e6be02e76a0" providerId="ADAL" clId="{0FAC654F-4C3B-4892-8DB4-2E00442AC990}" dt="2025-06-30T16:40:18.898" v="334" actId="1076"/>
          <ac:spMkLst>
            <pc:docMk/>
            <pc:sldMk cId="2507514452" sldId="328"/>
            <ac:spMk id="24" creationId="{ED257061-3029-0F7C-4EA1-F78185465126}"/>
          </ac:spMkLst>
        </pc:spChg>
        <pc:spChg chg="del">
          <ac:chgData name="Roudebush, Hannah" userId="dfdc7856-5345-4c8c-b86b-5e6be02e76a0" providerId="ADAL" clId="{0FAC654F-4C3B-4892-8DB4-2E00442AC990}" dt="2025-06-30T16:46:57.955" v="346" actId="478"/>
          <ac:spMkLst>
            <pc:docMk/>
            <pc:sldMk cId="2507514452" sldId="328"/>
            <ac:spMk id="25" creationId="{87084BCB-938F-047B-09EF-A0AE68217B14}"/>
          </ac:spMkLst>
        </pc:spChg>
        <pc:spChg chg="add mod">
          <ac:chgData name="Roudebush, Hannah" userId="dfdc7856-5345-4c8c-b86b-5e6be02e76a0" providerId="ADAL" clId="{0FAC654F-4C3B-4892-8DB4-2E00442AC990}" dt="2025-06-30T16:49:00.979" v="366" actId="20577"/>
          <ac:spMkLst>
            <pc:docMk/>
            <pc:sldMk cId="2507514452" sldId="328"/>
            <ac:spMk id="27" creationId="{54AE1FFC-4C06-9DA1-6D48-BEF2858A63DA}"/>
          </ac:spMkLst>
        </pc:spChg>
        <pc:graphicFrameChg chg="mod modGraphic">
          <ac:chgData name="Roudebush, Hannah" userId="dfdc7856-5345-4c8c-b86b-5e6be02e76a0" providerId="ADAL" clId="{0FAC654F-4C3B-4892-8DB4-2E00442AC990}" dt="2025-06-30T16:38:02.958" v="219" actId="1076"/>
          <ac:graphicFrameMkLst>
            <pc:docMk/>
            <pc:sldMk cId="2507514452" sldId="328"/>
            <ac:graphicFrameMk id="10" creationId="{721196C0-823D-9249-4C0F-D34DAE71AE08}"/>
          </ac:graphicFrameMkLst>
        </pc:graphicFrameChg>
        <pc:graphicFrameChg chg="mod modGraphic">
          <ac:chgData name="Roudebush, Hannah" userId="dfdc7856-5345-4c8c-b86b-5e6be02e76a0" providerId="ADAL" clId="{0FAC654F-4C3B-4892-8DB4-2E00442AC990}" dt="2025-06-30T16:45:10.088" v="344" actId="1076"/>
          <ac:graphicFrameMkLst>
            <pc:docMk/>
            <pc:sldMk cId="2507514452" sldId="328"/>
            <ac:graphicFrameMk id="13" creationId="{D33F7B74-9DD5-139D-2848-5D9E8590BBF5}"/>
          </ac:graphicFrameMkLst>
        </pc:graphicFrameChg>
        <pc:picChg chg="del mod">
          <ac:chgData name="Roudebush, Hannah" userId="dfdc7856-5345-4c8c-b86b-5e6be02e76a0" providerId="ADAL" clId="{0FAC654F-4C3B-4892-8DB4-2E00442AC990}" dt="2025-06-30T16:38:52.211" v="229" actId="478"/>
          <ac:picMkLst>
            <pc:docMk/>
            <pc:sldMk cId="2507514452" sldId="328"/>
            <ac:picMk id="2" creationId="{3FDB7646-9816-E69E-8D42-9FB915A34180}"/>
          </ac:picMkLst>
        </pc:picChg>
        <pc:picChg chg="mod">
          <ac:chgData name="Roudebush, Hannah" userId="dfdc7856-5345-4c8c-b86b-5e6be02e76a0" providerId="ADAL" clId="{0FAC654F-4C3B-4892-8DB4-2E00442AC990}" dt="2025-06-30T16:41:41.316" v="335" actId="14826"/>
          <ac:picMkLst>
            <pc:docMk/>
            <pc:sldMk cId="2507514452" sldId="328"/>
            <ac:picMk id="7" creationId="{7423D7FA-638A-4837-BF1A-4BE83350B986}"/>
          </ac:picMkLst>
        </pc:picChg>
        <pc:picChg chg="add mod">
          <ac:chgData name="Roudebush, Hannah" userId="dfdc7856-5345-4c8c-b86b-5e6be02e76a0" providerId="ADAL" clId="{0FAC654F-4C3B-4892-8DB4-2E00442AC990}" dt="2025-06-30T16:43:49.365" v="339" actId="14826"/>
          <ac:picMkLst>
            <pc:docMk/>
            <pc:sldMk cId="2507514452" sldId="328"/>
            <ac:picMk id="11" creationId="{3E61B3D3-63D0-7420-F33F-D214CD50429D}"/>
          </ac:picMkLst>
        </pc:picChg>
        <pc:picChg chg="del mod">
          <ac:chgData name="Roudebush, Hannah" userId="dfdc7856-5345-4c8c-b86b-5e6be02e76a0" providerId="ADAL" clId="{0FAC654F-4C3B-4892-8DB4-2E00442AC990}" dt="2025-06-30T16:38:52.211" v="229" actId="478"/>
          <ac:picMkLst>
            <pc:docMk/>
            <pc:sldMk cId="2507514452" sldId="328"/>
            <ac:picMk id="12" creationId="{70FC1456-7DC0-6F59-300F-A31C3A36024E}"/>
          </ac:picMkLst>
        </pc:picChg>
        <pc:picChg chg="add mod">
          <ac:chgData name="Roudebush, Hannah" userId="dfdc7856-5345-4c8c-b86b-5e6be02e76a0" providerId="ADAL" clId="{0FAC654F-4C3B-4892-8DB4-2E00442AC990}" dt="2025-06-30T16:42:17.509" v="336" actId="14826"/>
          <ac:picMkLst>
            <pc:docMk/>
            <pc:sldMk cId="2507514452" sldId="328"/>
            <ac:picMk id="14" creationId="{4D210A70-86A0-4C74-9009-B82657A6F11B}"/>
          </ac:picMkLst>
        </pc:picChg>
        <pc:picChg chg="del mod">
          <ac:chgData name="Roudebush, Hannah" userId="dfdc7856-5345-4c8c-b86b-5e6be02e76a0" providerId="ADAL" clId="{0FAC654F-4C3B-4892-8DB4-2E00442AC990}" dt="2025-06-30T16:38:52.211" v="229" actId="478"/>
          <ac:picMkLst>
            <pc:docMk/>
            <pc:sldMk cId="2507514452" sldId="328"/>
            <ac:picMk id="15" creationId="{5486EE42-AF34-8214-6DC8-150E6646D2CD}"/>
          </ac:picMkLst>
        </pc:picChg>
        <pc:picChg chg="add del mod">
          <ac:chgData name="Roudebush, Hannah" userId="dfdc7856-5345-4c8c-b86b-5e6be02e76a0" providerId="ADAL" clId="{0FAC654F-4C3B-4892-8DB4-2E00442AC990}" dt="2025-06-30T16:39:09.376" v="230" actId="478"/>
          <ac:picMkLst>
            <pc:docMk/>
            <pc:sldMk cId="2507514452" sldId="328"/>
            <ac:picMk id="16" creationId="{55605C74-09F1-9995-1C4B-F5E257183873}"/>
          </ac:picMkLst>
        </pc:picChg>
        <pc:picChg chg="del mod">
          <ac:chgData name="Roudebush, Hannah" userId="dfdc7856-5345-4c8c-b86b-5e6be02e76a0" providerId="ADAL" clId="{0FAC654F-4C3B-4892-8DB4-2E00442AC990}" dt="2025-06-30T16:38:52.211" v="229" actId="478"/>
          <ac:picMkLst>
            <pc:docMk/>
            <pc:sldMk cId="2507514452" sldId="328"/>
            <ac:picMk id="18" creationId="{31624046-DF69-7C70-6779-CDB36B640B2A}"/>
          </ac:picMkLst>
        </pc:picChg>
        <pc:picChg chg="add mod">
          <ac:chgData name="Roudebush, Hannah" userId="dfdc7856-5345-4c8c-b86b-5e6be02e76a0" providerId="ADAL" clId="{0FAC654F-4C3B-4892-8DB4-2E00442AC990}" dt="2025-06-30T16:42:49.842" v="337" actId="14826"/>
          <ac:picMkLst>
            <pc:docMk/>
            <pc:sldMk cId="2507514452" sldId="328"/>
            <ac:picMk id="19" creationId="{B0B6BF16-F213-5B78-738A-5D0B082F53CA}"/>
          </ac:picMkLst>
        </pc:picChg>
        <pc:picChg chg="del mod">
          <ac:chgData name="Roudebush, Hannah" userId="dfdc7856-5345-4c8c-b86b-5e6be02e76a0" providerId="ADAL" clId="{0FAC654F-4C3B-4892-8DB4-2E00442AC990}" dt="2025-06-30T16:38:52.211" v="229" actId="478"/>
          <ac:picMkLst>
            <pc:docMk/>
            <pc:sldMk cId="2507514452" sldId="328"/>
            <ac:picMk id="20" creationId="{8B60874A-6A75-FCD5-89A5-4B8B2FC66DB9}"/>
          </ac:picMkLst>
        </pc:picChg>
        <pc:picChg chg="add mod">
          <ac:chgData name="Roudebush, Hannah" userId="dfdc7856-5345-4c8c-b86b-5e6be02e76a0" providerId="ADAL" clId="{0FAC654F-4C3B-4892-8DB4-2E00442AC990}" dt="2025-06-30T16:44:22.840" v="340" actId="14826"/>
          <ac:picMkLst>
            <pc:docMk/>
            <pc:sldMk cId="2507514452" sldId="328"/>
            <ac:picMk id="21" creationId="{A3FB10B5-1617-52F3-81DF-8B49D5738B99}"/>
          </ac:picMkLst>
        </pc:picChg>
        <pc:picChg chg="add mod">
          <ac:chgData name="Roudebush, Hannah" userId="dfdc7856-5345-4c8c-b86b-5e6be02e76a0" providerId="ADAL" clId="{0FAC654F-4C3B-4892-8DB4-2E00442AC990}" dt="2025-06-30T16:43:19.068" v="338" actId="14826"/>
          <ac:picMkLst>
            <pc:docMk/>
            <pc:sldMk cId="2507514452" sldId="328"/>
            <ac:picMk id="22" creationId="{3C9F2C7D-AE91-A076-9303-F8C598AD145C}"/>
          </ac:picMkLst>
        </pc:picChg>
        <pc:picChg chg="add mod">
          <ac:chgData name="Roudebush, Hannah" userId="dfdc7856-5345-4c8c-b86b-5e6be02e76a0" providerId="ADAL" clId="{0FAC654F-4C3B-4892-8DB4-2E00442AC990}" dt="2025-06-30T16:44:52.863" v="341" actId="14826"/>
          <ac:picMkLst>
            <pc:docMk/>
            <pc:sldMk cId="2507514452" sldId="328"/>
            <ac:picMk id="23" creationId="{EB06C8E1-003C-6409-B2AF-E59131D40892}"/>
          </ac:picMkLst>
        </pc:picChg>
      </pc:sldChg>
      <pc:sldChg chg="addSp delSp modSp add mod">
        <pc:chgData name="Roudebush, Hannah" userId="dfdc7856-5345-4c8c-b86b-5e6be02e76a0" providerId="ADAL" clId="{0FAC654F-4C3B-4892-8DB4-2E00442AC990}" dt="2025-07-01T14:50:08.574" v="2124" actId="20577"/>
        <pc:sldMkLst>
          <pc:docMk/>
          <pc:sldMk cId="868096454" sldId="329"/>
        </pc:sldMkLst>
        <pc:spChg chg="add del">
          <ac:chgData name="Roudebush, Hannah" userId="dfdc7856-5345-4c8c-b86b-5e6be02e76a0" providerId="ADAL" clId="{0FAC654F-4C3B-4892-8DB4-2E00442AC990}" dt="2025-06-30T16:55:45.554" v="460" actId="478"/>
          <ac:spMkLst>
            <pc:docMk/>
            <pc:sldMk cId="868096454" sldId="329"/>
            <ac:spMk id="2" creationId="{5297D79D-5DBD-8684-AC6D-61DA74B22FFB}"/>
          </ac:spMkLst>
        </pc:spChg>
        <pc:spChg chg="mod">
          <ac:chgData name="Roudebush, Hannah" userId="dfdc7856-5345-4c8c-b86b-5e6be02e76a0" providerId="ADAL" clId="{0FAC654F-4C3B-4892-8DB4-2E00442AC990}" dt="2025-06-30T17:03:19.803" v="645" actId="113"/>
          <ac:spMkLst>
            <pc:docMk/>
            <pc:sldMk cId="868096454" sldId="329"/>
            <ac:spMk id="3" creationId="{D2ACBA47-DDE4-0CF7-5767-1DA4B5B8FBF1}"/>
          </ac:spMkLst>
        </pc:spChg>
        <pc:spChg chg="del">
          <ac:chgData name="Roudebush, Hannah" userId="dfdc7856-5345-4c8c-b86b-5e6be02e76a0" providerId="ADAL" clId="{0FAC654F-4C3B-4892-8DB4-2E00442AC990}" dt="2025-06-30T17:27:15.479" v="1044" actId="478"/>
          <ac:spMkLst>
            <pc:docMk/>
            <pc:sldMk cId="868096454" sldId="329"/>
            <ac:spMk id="6" creationId="{691D8005-15CC-AD6C-31F2-E1BB48CFAFA6}"/>
          </ac:spMkLst>
        </pc:spChg>
        <pc:spChg chg="add del">
          <ac:chgData name="Roudebush, Hannah" userId="dfdc7856-5345-4c8c-b86b-5e6be02e76a0" providerId="ADAL" clId="{0FAC654F-4C3B-4892-8DB4-2E00442AC990}" dt="2025-06-30T16:55:45.554" v="460" actId="478"/>
          <ac:spMkLst>
            <pc:docMk/>
            <pc:sldMk cId="868096454" sldId="329"/>
            <ac:spMk id="10" creationId="{C5A66B8F-23DB-6A0A-D294-EE2C9FF3E7DB}"/>
          </ac:spMkLst>
        </pc:spChg>
        <pc:spChg chg="mod">
          <ac:chgData name="Roudebush, Hannah" userId="dfdc7856-5345-4c8c-b86b-5e6be02e76a0" providerId="ADAL" clId="{0FAC654F-4C3B-4892-8DB4-2E00442AC990}" dt="2025-07-01T14:50:08.574" v="2124" actId="20577"/>
          <ac:spMkLst>
            <pc:docMk/>
            <pc:sldMk cId="868096454" sldId="329"/>
            <ac:spMk id="11" creationId="{B6CD96ED-B3CC-02A3-982C-B557CD558A05}"/>
          </ac:spMkLst>
        </pc:spChg>
        <pc:spChg chg="add del">
          <ac:chgData name="Roudebush, Hannah" userId="dfdc7856-5345-4c8c-b86b-5e6be02e76a0" providerId="ADAL" clId="{0FAC654F-4C3B-4892-8DB4-2E00442AC990}" dt="2025-06-30T16:55:48.868" v="461" actId="478"/>
          <ac:spMkLst>
            <pc:docMk/>
            <pc:sldMk cId="868096454" sldId="329"/>
            <ac:spMk id="12" creationId="{3A40D976-9CD0-6A1B-C3D8-9975DE0D2BD5}"/>
          </ac:spMkLst>
        </pc:spChg>
        <pc:spChg chg="add mod">
          <ac:chgData name="Roudebush, Hannah" userId="dfdc7856-5345-4c8c-b86b-5e6be02e76a0" providerId="ADAL" clId="{0FAC654F-4C3B-4892-8DB4-2E00442AC990}" dt="2025-06-30T16:56:20.332" v="464" actId="207"/>
          <ac:spMkLst>
            <pc:docMk/>
            <pc:sldMk cId="868096454" sldId="329"/>
            <ac:spMk id="13" creationId="{342AC988-AD74-44E4-8DA1-14DE2D44211B}"/>
          </ac:spMkLst>
        </pc:spChg>
        <pc:spChg chg="add mod">
          <ac:chgData name="Roudebush, Hannah" userId="dfdc7856-5345-4c8c-b86b-5e6be02e76a0" providerId="ADAL" clId="{0FAC654F-4C3B-4892-8DB4-2E00442AC990}" dt="2025-06-30T16:56:07.512" v="462"/>
          <ac:spMkLst>
            <pc:docMk/>
            <pc:sldMk cId="868096454" sldId="329"/>
            <ac:spMk id="14" creationId="{C4346788-54F1-837A-2A79-CEC94F9D281B}"/>
          </ac:spMkLst>
        </pc:spChg>
        <pc:spChg chg="add mod">
          <ac:chgData name="Roudebush, Hannah" userId="dfdc7856-5345-4c8c-b86b-5e6be02e76a0" providerId="ADAL" clId="{0FAC654F-4C3B-4892-8DB4-2E00442AC990}" dt="2025-06-30T17:01:32.573" v="569" actId="1076"/>
          <ac:spMkLst>
            <pc:docMk/>
            <pc:sldMk cId="868096454" sldId="329"/>
            <ac:spMk id="15" creationId="{603242B2-2F6D-9ED9-40B1-77CF53E8DA36}"/>
          </ac:spMkLst>
        </pc:spChg>
        <pc:spChg chg="add mod">
          <ac:chgData name="Roudebush, Hannah" userId="dfdc7856-5345-4c8c-b86b-5e6be02e76a0" providerId="ADAL" clId="{0FAC654F-4C3B-4892-8DB4-2E00442AC990}" dt="2025-06-30T17:01:32.573" v="569" actId="1076"/>
          <ac:spMkLst>
            <pc:docMk/>
            <pc:sldMk cId="868096454" sldId="329"/>
            <ac:spMk id="16" creationId="{46D70011-4AEC-E67A-7AE6-52301E593DFD}"/>
          </ac:spMkLst>
        </pc:spChg>
        <pc:spChg chg="add mod">
          <ac:chgData name="Roudebush, Hannah" userId="dfdc7856-5345-4c8c-b86b-5e6be02e76a0" providerId="ADAL" clId="{0FAC654F-4C3B-4892-8DB4-2E00442AC990}" dt="2025-06-30T17:04:21.379" v="704" actId="13926"/>
          <ac:spMkLst>
            <pc:docMk/>
            <pc:sldMk cId="868096454" sldId="329"/>
            <ac:spMk id="17" creationId="{B75835B0-2396-4AF6-8CAD-1C8CEEC8EBD5}"/>
          </ac:spMkLst>
        </pc:spChg>
        <pc:spChg chg="add del mod">
          <ac:chgData name="Roudebush, Hannah" userId="dfdc7856-5345-4c8c-b86b-5e6be02e76a0" providerId="ADAL" clId="{0FAC654F-4C3B-4892-8DB4-2E00442AC990}" dt="2025-06-30T16:58:39.878" v="531" actId="478"/>
          <ac:spMkLst>
            <pc:docMk/>
            <pc:sldMk cId="868096454" sldId="329"/>
            <ac:spMk id="18" creationId="{A320B377-1513-05CA-E021-D45165B329ED}"/>
          </ac:spMkLst>
        </pc:spChg>
        <pc:spChg chg="del mod">
          <ac:chgData name="Roudebush, Hannah" userId="dfdc7856-5345-4c8c-b86b-5e6be02e76a0" providerId="ADAL" clId="{0FAC654F-4C3B-4892-8DB4-2E00442AC990}" dt="2025-06-30T16:58:52.600" v="537" actId="478"/>
          <ac:spMkLst>
            <pc:docMk/>
            <pc:sldMk cId="868096454" sldId="329"/>
            <ac:spMk id="19" creationId="{CDB87A90-076B-810C-961F-BEC83BA1B5F8}"/>
          </ac:spMkLst>
        </pc:spChg>
        <pc:spChg chg="add del mod">
          <ac:chgData name="Roudebush, Hannah" userId="dfdc7856-5345-4c8c-b86b-5e6be02e76a0" providerId="ADAL" clId="{0FAC654F-4C3B-4892-8DB4-2E00442AC990}" dt="2025-06-30T16:59:27.667" v="549" actId="478"/>
          <ac:spMkLst>
            <pc:docMk/>
            <pc:sldMk cId="868096454" sldId="329"/>
            <ac:spMk id="20" creationId="{444A14B2-7F25-12D4-0B9F-06DFD535E7B4}"/>
          </ac:spMkLst>
        </pc:spChg>
        <pc:spChg chg="del mod">
          <ac:chgData name="Roudebush, Hannah" userId="dfdc7856-5345-4c8c-b86b-5e6be02e76a0" providerId="ADAL" clId="{0FAC654F-4C3B-4892-8DB4-2E00442AC990}" dt="2025-06-30T16:59:27.667" v="549" actId="478"/>
          <ac:spMkLst>
            <pc:docMk/>
            <pc:sldMk cId="868096454" sldId="329"/>
            <ac:spMk id="21" creationId="{7320237B-9B3C-45BE-5E35-88C535A22F1E}"/>
          </ac:spMkLst>
        </pc:spChg>
        <pc:spChg chg="del mod">
          <ac:chgData name="Roudebush, Hannah" userId="dfdc7856-5345-4c8c-b86b-5e6be02e76a0" providerId="ADAL" clId="{0FAC654F-4C3B-4892-8DB4-2E00442AC990}" dt="2025-06-30T16:59:27.667" v="549" actId="478"/>
          <ac:spMkLst>
            <pc:docMk/>
            <pc:sldMk cId="868096454" sldId="329"/>
            <ac:spMk id="22" creationId="{585BCFF6-B381-E8E1-8D68-956805CE9A2C}"/>
          </ac:spMkLst>
        </pc:spChg>
        <pc:spChg chg="mod">
          <ac:chgData name="Roudebush, Hannah" userId="dfdc7856-5345-4c8c-b86b-5e6be02e76a0" providerId="ADAL" clId="{0FAC654F-4C3B-4892-8DB4-2E00442AC990}" dt="2025-06-30T16:57:45.864" v="513"/>
          <ac:spMkLst>
            <pc:docMk/>
            <pc:sldMk cId="868096454" sldId="329"/>
            <ac:spMk id="42" creationId="{1AE975FF-BF7E-D03B-DA4E-C8E24C8BCFC0}"/>
          </ac:spMkLst>
        </pc:spChg>
        <pc:spChg chg="mod">
          <ac:chgData name="Roudebush, Hannah" userId="dfdc7856-5345-4c8c-b86b-5e6be02e76a0" providerId="ADAL" clId="{0FAC654F-4C3B-4892-8DB4-2E00442AC990}" dt="2025-06-30T16:57:45.864" v="513"/>
          <ac:spMkLst>
            <pc:docMk/>
            <pc:sldMk cId="868096454" sldId="329"/>
            <ac:spMk id="52" creationId="{B3C1E13F-50E1-8ED3-AEC1-0D5FF08117A2}"/>
          </ac:spMkLst>
        </pc:spChg>
        <pc:spChg chg="mod">
          <ac:chgData name="Roudebush, Hannah" userId="dfdc7856-5345-4c8c-b86b-5e6be02e76a0" providerId="ADAL" clId="{0FAC654F-4C3B-4892-8DB4-2E00442AC990}" dt="2025-06-30T16:57:45.864" v="513"/>
          <ac:spMkLst>
            <pc:docMk/>
            <pc:sldMk cId="868096454" sldId="329"/>
            <ac:spMk id="53" creationId="{979DE48E-174C-C8D8-820E-3C0C4A10199C}"/>
          </ac:spMkLst>
        </pc:spChg>
        <pc:spChg chg="mod">
          <ac:chgData name="Roudebush, Hannah" userId="dfdc7856-5345-4c8c-b86b-5e6be02e76a0" providerId="ADAL" clId="{0FAC654F-4C3B-4892-8DB4-2E00442AC990}" dt="2025-06-30T16:57:45.864" v="513"/>
          <ac:spMkLst>
            <pc:docMk/>
            <pc:sldMk cId="868096454" sldId="329"/>
            <ac:spMk id="54" creationId="{5BFDC557-1F02-082E-A345-228EF1529E70}"/>
          </ac:spMkLst>
        </pc:spChg>
        <pc:spChg chg="mod">
          <ac:chgData name="Roudebush, Hannah" userId="dfdc7856-5345-4c8c-b86b-5e6be02e76a0" providerId="ADAL" clId="{0FAC654F-4C3B-4892-8DB4-2E00442AC990}" dt="2025-06-30T16:57:45.864" v="513"/>
          <ac:spMkLst>
            <pc:docMk/>
            <pc:sldMk cId="868096454" sldId="329"/>
            <ac:spMk id="72" creationId="{ABC46CF1-48D1-9451-872A-8DC20083EB1E}"/>
          </ac:spMkLst>
        </pc:spChg>
        <pc:spChg chg="mod">
          <ac:chgData name="Roudebush, Hannah" userId="dfdc7856-5345-4c8c-b86b-5e6be02e76a0" providerId="ADAL" clId="{0FAC654F-4C3B-4892-8DB4-2E00442AC990}" dt="2025-06-30T16:57:45.864" v="513"/>
          <ac:spMkLst>
            <pc:docMk/>
            <pc:sldMk cId="868096454" sldId="329"/>
            <ac:spMk id="73" creationId="{5CE51723-6B41-1258-CFBA-531BA294308F}"/>
          </ac:spMkLst>
        </pc:spChg>
        <pc:spChg chg="mod">
          <ac:chgData name="Roudebush, Hannah" userId="dfdc7856-5345-4c8c-b86b-5e6be02e76a0" providerId="ADAL" clId="{0FAC654F-4C3B-4892-8DB4-2E00442AC990}" dt="2025-06-30T16:57:45.864" v="513"/>
          <ac:spMkLst>
            <pc:docMk/>
            <pc:sldMk cId="868096454" sldId="329"/>
            <ac:spMk id="79" creationId="{6850349C-081F-0A19-1947-BA6E739BBF83}"/>
          </ac:spMkLst>
        </pc:spChg>
        <pc:spChg chg="add del mod">
          <ac:chgData name="Roudebush, Hannah" userId="dfdc7856-5345-4c8c-b86b-5e6be02e76a0" providerId="ADAL" clId="{0FAC654F-4C3B-4892-8DB4-2E00442AC990}" dt="2025-06-30T17:04:30.474" v="705" actId="478"/>
          <ac:spMkLst>
            <pc:docMk/>
            <pc:sldMk cId="868096454" sldId="329"/>
            <ac:spMk id="93" creationId="{FFB796C1-4C02-9D75-5EE5-E80E22D6BB7A}"/>
          </ac:spMkLst>
        </pc:spChg>
        <pc:grpChg chg="del mod">
          <ac:chgData name="Roudebush, Hannah" userId="dfdc7856-5345-4c8c-b86b-5e6be02e76a0" providerId="ADAL" clId="{0FAC654F-4C3B-4892-8DB4-2E00442AC990}" dt="2025-06-30T16:59:41.053" v="550" actId="478"/>
          <ac:grpSpMkLst>
            <pc:docMk/>
            <pc:sldMk cId="868096454" sldId="329"/>
            <ac:grpSpMk id="23" creationId="{9C104341-BB31-677F-8310-3BC21FFCFC24}"/>
          </ac:grpSpMkLst>
        </pc:grpChg>
        <pc:grpChg chg="del mod">
          <ac:chgData name="Roudebush, Hannah" userId="dfdc7856-5345-4c8c-b86b-5e6be02e76a0" providerId="ADAL" clId="{0FAC654F-4C3B-4892-8DB4-2E00442AC990}" dt="2025-06-30T16:59:41.053" v="550" actId="478"/>
          <ac:grpSpMkLst>
            <pc:docMk/>
            <pc:sldMk cId="868096454" sldId="329"/>
            <ac:grpSpMk id="34" creationId="{4D26B386-C6D7-461C-7FE2-7A88A3413E26}"/>
          </ac:grpSpMkLst>
        </pc:grpChg>
        <pc:grpChg chg="del mod">
          <ac:chgData name="Roudebush, Hannah" userId="dfdc7856-5345-4c8c-b86b-5e6be02e76a0" providerId="ADAL" clId="{0FAC654F-4C3B-4892-8DB4-2E00442AC990}" dt="2025-06-30T16:59:41.053" v="550" actId="478"/>
          <ac:grpSpMkLst>
            <pc:docMk/>
            <pc:sldMk cId="868096454" sldId="329"/>
            <ac:grpSpMk id="41" creationId="{4A396BFE-53AF-E98F-3D9F-4DF24BC8B924}"/>
          </ac:grpSpMkLst>
        </pc:grpChg>
        <pc:grpChg chg="del mod">
          <ac:chgData name="Roudebush, Hannah" userId="dfdc7856-5345-4c8c-b86b-5e6be02e76a0" providerId="ADAL" clId="{0FAC654F-4C3B-4892-8DB4-2E00442AC990}" dt="2025-06-30T16:59:43.958" v="551" actId="478"/>
          <ac:grpSpMkLst>
            <pc:docMk/>
            <pc:sldMk cId="868096454" sldId="329"/>
            <ac:grpSpMk id="55" creationId="{9E9D7F04-CA3A-309C-D740-D08C60D9E681}"/>
          </ac:grpSpMkLst>
        </pc:grpChg>
        <pc:grpChg chg="del">
          <ac:chgData name="Roudebush, Hannah" userId="dfdc7856-5345-4c8c-b86b-5e6be02e76a0" providerId="ADAL" clId="{0FAC654F-4C3B-4892-8DB4-2E00442AC990}" dt="2025-06-30T16:59:41.053" v="550" actId="478"/>
          <ac:grpSpMkLst>
            <pc:docMk/>
            <pc:sldMk cId="868096454" sldId="329"/>
            <ac:grpSpMk id="74" creationId="{FF5BFAA1-DC4A-E8FB-3EB3-FBCFA998924A}"/>
          </ac:grpSpMkLst>
        </pc:grpChg>
        <pc:grpChg chg="del">
          <ac:chgData name="Roudebush, Hannah" userId="dfdc7856-5345-4c8c-b86b-5e6be02e76a0" providerId="ADAL" clId="{0FAC654F-4C3B-4892-8DB4-2E00442AC990}" dt="2025-06-30T16:59:41.053" v="550" actId="478"/>
          <ac:grpSpMkLst>
            <pc:docMk/>
            <pc:sldMk cId="868096454" sldId="329"/>
            <ac:grpSpMk id="82" creationId="{D7CEB551-6E5E-DC96-270C-79BC6769300B}"/>
          </ac:grpSpMkLst>
        </pc:grpChg>
        <pc:graphicFrameChg chg="add del mod">
          <ac:chgData name="Roudebush, Hannah" userId="dfdc7856-5345-4c8c-b86b-5e6be02e76a0" providerId="ADAL" clId="{0FAC654F-4C3B-4892-8DB4-2E00442AC990}" dt="2025-06-30T17:04:30.474" v="705" actId="478"/>
          <ac:graphicFrameMkLst>
            <pc:docMk/>
            <pc:sldMk cId="868096454" sldId="329"/>
            <ac:graphicFrameMk id="94" creationId="{B2D162EB-15D4-2100-315C-315ED105391C}"/>
          </ac:graphicFrameMkLst>
        </pc:graphicFrameChg>
        <pc:picChg chg="del">
          <ac:chgData name="Roudebush, Hannah" userId="dfdc7856-5345-4c8c-b86b-5e6be02e76a0" providerId="ADAL" clId="{0FAC654F-4C3B-4892-8DB4-2E00442AC990}" dt="2025-06-30T16:55:45.554" v="460" actId="478"/>
          <ac:picMkLst>
            <pc:docMk/>
            <pc:sldMk cId="868096454" sldId="329"/>
            <ac:picMk id="4" creationId="{A78F5DFC-08BA-B836-826D-66E746BE1590}"/>
          </ac:picMkLst>
        </pc:picChg>
        <pc:picChg chg="del">
          <ac:chgData name="Roudebush, Hannah" userId="dfdc7856-5345-4c8c-b86b-5e6be02e76a0" providerId="ADAL" clId="{0FAC654F-4C3B-4892-8DB4-2E00442AC990}" dt="2025-06-30T16:55:45.554" v="460" actId="478"/>
          <ac:picMkLst>
            <pc:docMk/>
            <pc:sldMk cId="868096454" sldId="329"/>
            <ac:picMk id="5" creationId="{16151A0E-AC4A-828F-EF8E-9A0B26AC2E25}"/>
          </ac:picMkLst>
        </pc:picChg>
      </pc:sldChg>
      <pc:sldChg chg="add del">
        <pc:chgData name="Roudebush, Hannah" userId="dfdc7856-5345-4c8c-b86b-5e6be02e76a0" providerId="ADAL" clId="{0FAC654F-4C3B-4892-8DB4-2E00442AC990}" dt="2025-06-30T17:05:26.097" v="713" actId="47"/>
        <pc:sldMkLst>
          <pc:docMk/>
          <pc:sldMk cId="1058954953" sldId="330"/>
        </pc:sldMkLst>
      </pc:sldChg>
      <pc:sldChg chg="addSp delSp modSp add mod">
        <pc:chgData name="Roudebush, Hannah" userId="dfdc7856-5345-4c8c-b86b-5e6be02e76a0" providerId="ADAL" clId="{0FAC654F-4C3B-4892-8DB4-2E00442AC990}" dt="2025-07-01T14:50:14.794" v="2126" actId="20577"/>
        <pc:sldMkLst>
          <pc:docMk/>
          <pc:sldMk cId="1677975497" sldId="331"/>
        </pc:sldMkLst>
        <pc:spChg chg="del">
          <ac:chgData name="Roudebush, Hannah" userId="dfdc7856-5345-4c8c-b86b-5e6be02e76a0" providerId="ADAL" clId="{0FAC654F-4C3B-4892-8DB4-2E00442AC990}" dt="2025-06-30T17:09:10.902" v="747" actId="478"/>
          <ac:spMkLst>
            <pc:docMk/>
            <pc:sldMk cId="1677975497" sldId="331"/>
            <ac:spMk id="3" creationId="{A06CFBF7-0BAF-DF95-AE34-E5273F576151}"/>
          </ac:spMkLst>
        </pc:spChg>
        <pc:spChg chg="add del mod">
          <ac:chgData name="Roudebush, Hannah" userId="dfdc7856-5345-4c8c-b86b-5e6be02e76a0" providerId="ADAL" clId="{0FAC654F-4C3B-4892-8DB4-2E00442AC990}" dt="2025-06-30T17:24:44.355" v="1009" actId="478"/>
          <ac:spMkLst>
            <pc:docMk/>
            <pc:sldMk cId="1677975497" sldId="331"/>
            <ac:spMk id="4" creationId="{7C6D1B5A-9D6B-3288-4683-4BDDB76E0E7E}"/>
          </ac:spMkLst>
        </pc:spChg>
        <pc:spChg chg="del">
          <ac:chgData name="Roudebush, Hannah" userId="dfdc7856-5345-4c8c-b86b-5e6be02e76a0" providerId="ADAL" clId="{0FAC654F-4C3B-4892-8DB4-2E00442AC990}" dt="2025-06-30T17:27:02.668" v="1043" actId="478"/>
          <ac:spMkLst>
            <pc:docMk/>
            <pc:sldMk cId="1677975497" sldId="331"/>
            <ac:spMk id="6" creationId="{2FFBF0C2-8655-DC60-4828-9124CFD3B9F1}"/>
          </ac:spMkLst>
        </pc:spChg>
        <pc:spChg chg="mod">
          <ac:chgData name="Roudebush, Hannah" userId="dfdc7856-5345-4c8c-b86b-5e6be02e76a0" providerId="ADAL" clId="{0FAC654F-4C3B-4892-8DB4-2E00442AC990}" dt="2025-06-30T17:17:42.073" v="907" actId="1076"/>
          <ac:spMkLst>
            <pc:docMk/>
            <pc:sldMk cId="1677975497" sldId="331"/>
            <ac:spMk id="10" creationId="{A8DBEA16-6750-B042-2A6B-A180A1B7E047}"/>
          </ac:spMkLst>
        </pc:spChg>
        <pc:spChg chg="mod">
          <ac:chgData name="Roudebush, Hannah" userId="dfdc7856-5345-4c8c-b86b-5e6be02e76a0" providerId="ADAL" clId="{0FAC654F-4C3B-4892-8DB4-2E00442AC990}" dt="2025-07-01T14:50:14.794" v="2126" actId="20577"/>
          <ac:spMkLst>
            <pc:docMk/>
            <pc:sldMk cId="1677975497" sldId="331"/>
            <ac:spMk id="11" creationId="{A5A62A74-F888-542E-75B5-F9958472A9E3}"/>
          </ac:spMkLst>
        </pc:spChg>
        <pc:spChg chg="mod">
          <ac:chgData name="Roudebush, Hannah" userId="dfdc7856-5345-4c8c-b86b-5e6be02e76a0" providerId="ADAL" clId="{0FAC654F-4C3B-4892-8DB4-2E00442AC990}" dt="2025-07-01T14:32:00.503" v="1845" actId="207"/>
          <ac:spMkLst>
            <pc:docMk/>
            <pc:sldMk cId="1677975497" sldId="331"/>
            <ac:spMk id="12" creationId="{0ACFABF6-4DCE-245F-9ADD-DCCD782FA191}"/>
          </ac:spMkLst>
        </pc:spChg>
        <pc:spChg chg="mod">
          <ac:chgData name="Roudebush, Hannah" userId="dfdc7856-5345-4c8c-b86b-5e6be02e76a0" providerId="ADAL" clId="{0FAC654F-4C3B-4892-8DB4-2E00442AC990}" dt="2025-06-30T17:04:59.590" v="709" actId="20577"/>
          <ac:spMkLst>
            <pc:docMk/>
            <pc:sldMk cId="1677975497" sldId="331"/>
            <ac:spMk id="13" creationId="{33E27A24-55D0-34B4-0024-B8424CC5257C}"/>
          </ac:spMkLst>
        </pc:spChg>
        <pc:spChg chg="mod">
          <ac:chgData name="Roudebush, Hannah" userId="dfdc7856-5345-4c8c-b86b-5e6be02e76a0" providerId="ADAL" clId="{0FAC654F-4C3B-4892-8DB4-2E00442AC990}" dt="2025-06-30T17:26:36.750" v="1038" actId="1076"/>
          <ac:spMkLst>
            <pc:docMk/>
            <pc:sldMk cId="1677975497" sldId="331"/>
            <ac:spMk id="15" creationId="{0D9EF332-6D1E-27DF-CE5A-F8BCA0425BC8}"/>
          </ac:spMkLst>
        </pc:spChg>
        <pc:spChg chg="mod">
          <ac:chgData name="Roudebush, Hannah" userId="dfdc7856-5345-4c8c-b86b-5e6be02e76a0" providerId="ADAL" clId="{0FAC654F-4C3B-4892-8DB4-2E00442AC990}" dt="2025-06-30T17:26:36.750" v="1038" actId="1076"/>
          <ac:spMkLst>
            <pc:docMk/>
            <pc:sldMk cId="1677975497" sldId="331"/>
            <ac:spMk id="16" creationId="{79895A00-AE90-D866-3289-55738D2B460F}"/>
          </ac:spMkLst>
        </pc:spChg>
        <pc:spChg chg="del mod">
          <ac:chgData name="Roudebush, Hannah" userId="dfdc7856-5345-4c8c-b86b-5e6be02e76a0" providerId="ADAL" clId="{0FAC654F-4C3B-4892-8DB4-2E00442AC990}" dt="2025-06-30T17:19:24.282" v="921" actId="478"/>
          <ac:spMkLst>
            <pc:docMk/>
            <pc:sldMk cId="1677975497" sldId="331"/>
            <ac:spMk id="17" creationId="{9D032A5E-3D93-C9B5-1AF0-685E29B1D07E}"/>
          </ac:spMkLst>
        </pc:spChg>
        <pc:spChg chg="mod">
          <ac:chgData name="Roudebush, Hannah" userId="dfdc7856-5345-4c8c-b86b-5e6be02e76a0" providerId="ADAL" clId="{0FAC654F-4C3B-4892-8DB4-2E00442AC990}" dt="2025-06-30T17:17:54.695" v="910" actId="1076"/>
          <ac:spMkLst>
            <pc:docMk/>
            <pc:sldMk cId="1677975497" sldId="331"/>
            <ac:spMk id="19" creationId="{A270ACC0-A6D8-03BD-FC76-9FE159391CA6}"/>
          </ac:spMkLst>
        </pc:spChg>
        <pc:spChg chg="mod">
          <ac:chgData name="Roudebush, Hannah" userId="dfdc7856-5345-4c8c-b86b-5e6be02e76a0" providerId="ADAL" clId="{0FAC654F-4C3B-4892-8DB4-2E00442AC990}" dt="2025-07-01T14:31:55.103" v="1843" actId="207"/>
          <ac:spMkLst>
            <pc:docMk/>
            <pc:sldMk cId="1677975497" sldId="331"/>
            <ac:spMk id="20" creationId="{DDE00287-ACA8-E383-8ABD-6DF12B068774}"/>
          </ac:spMkLst>
        </pc:spChg>
        <pc:spChg chg="mod">
          <ac:chgData name="Roudebush, Hannah" userId="dfdc7856-5345-4c8c-b86b-5e6be02e76a0" providerId="ADAL" clId="{0FAC654F-4C3B-4892-8DB4-2E00442AC990}" dt="2025-06-30T17:17:03.494" v="901" actId="14100"/>
          <ac:spMkLst>
            <pc:docMk/>
            <pc:sldMk cId="1677975497" sldId="331"/>
            <ac:spMk id="22" creationId="{A3D699A6-95EA-18D7-6AF8-AB41895045B0}"/>
          </ac:spMkLst>
        </pc:spChg>
        <pc:spChg chg="mod">
          <ac:chgData name="Roudebush, Hannah" userId="dfdc7856-5345-4c8c-b86b-5e6be02e76a0" providerId="ADAL" clId="{0FAC654F-4C3B-4892-8DB4-2E00442AC990}" dt="2025-07-01T14:32:06.245" v="1847" actId="207"/>
          <ac:spMkLst>
            <pc:docMk/>
            <pc:sldMk cId="1677975497" sldId="331"/>
            <ac:spMk id="23" creationId="{FEF45543-D081-ED1F-DDA5-3B5B4D7510C8}"/>
          </ac:spMkLst>
        </pc:spChg>
        <pc:spChg chg="mod">
          <ac:chgData name="Roudebush, Hannah" userId="dfdc7856-5345-4c8c-b86b-5e6be02e76a0" providerId="ADAL" clId="{0FAC654F-4C3B-4892-8DB4-2E00442AC990}" dt="2025-06-30T17:13:58.287" v="860" actId="14100"/>
          <ac:spMkLst>
            <pc:docMk/>
            <pc:sldMk cId="1677975497" sldId="331"/>
            <ac:spMk id="25" creationId="{EC32ADEC-85CC-229C-4312-04DFE4D748D1}"/>
          </ac:spMkLst>
        </pc:spChg>
        <pc:spChg chg="mod">
          <ac:chgData name="Roudebush, Hannah" userId="dfdc7856-5345-4c8c-b86b-5e6be02e76a0" providerId="ADAL" clId="{0FAC654F-4C3B-4892-8DB4-2E00442AC990}" dt="2025-07-01T14:32:12.607" v="1849" actId="207"/>
          <ac:spMkLst>
            <pc:docMk/>
            <pc:sldMk cId="1677975497" sldId="331"/>
            <ac:spMk id="26" creationId="{40D79855-A0C5-C752-62FF-CF8CAD9CFB3A}"/>
          </ac:spMkLst>
        </pc:spChg>
        <pc:spChg chg="mod">
          <ac:chgData name="Roudebush, Hannah" userId="dfdc7856-5345-4c8c-b86b-5e6be02e76a0" providerId="ADAL" clId="{0FAC654F-4C3B-4892-8DB4-2E00442AC990}" dt="2025-06-30T17:11:00.456" v="809" actId="14100"/>
          <ac:spMkLst>
            <pc:docMk/>
            <pc:sldMk cId="1677975497" sldId="331"/>
            <ac:spMk id="28" creationId="{A94E4C55-0233-5A7A-916B-503DA25C5A0D}"/>
          </ac:spMkLst>
        </pc:spChg>
        <pc:spChg chg="mod">
          <ac:chgData name="Roudebush, Hannah" userId="dfdc7856-5345-4c8c-b86b-5e6be02e76a0" providerId="ADAL" clId="{0FAC654F-4C3B-4892-8DB4-2E00442AC990}" dt="2025-07-01T14:32:17.938" v="1851" actId="207"/>
          <ac:spMkLst>
            <pc:docMk/>
            <pc:sldMk cId="1677975497" sldId="331"/>
            <ac:spMk id="29" creationId="{E067C4C0-9D45-BD29-1AA9-1B82547B8FEF}"/>
          </ac:spMkLst>
        </pc:spChg>
        <pc:spChg chg="mod">
          <ac:chgData name="Roudebush, Hannah" userId="dfdc7856-5345-4c8c-b86b-5e6be02e76a0" providerId="ADAL" clId="{0FAC654F-4C3B-4892-8DB4-2E00442AC990}" dt="2025-06-30T17:15:33.859" v="894" actId="14100"/>
          <ac:spMkLst>
            <pc:docMk/>
            <pc:sldMk cId="1677975497" sldId="331"/>
            <ac:spMk id="31" creationId="{32982388-2696-CBAC-C95C-2BE91B4342B8}"/>
          </ac:spMkLst>
        </pc:spChg>
        <pc:spChg chg="mod">
          <ac:chgData name="Roudebush, Hannah" userId="dfdc7856-5345-4c8c-b86b-5e6be02e76a0" providerId="ADAL" clId="{0FAC654F-4C3B-4892-8DB4-2E00442AC990}" dt="2025-07-01T14:32:25.325" v="1853" actId="207"/>
          <ac:spMkLst>
            <pc:docMk/>
            <pc:sldMk cId="1677975497" sldId="331"/>
            <ac:spMk id="32" creationId="{828E14A7-429B-9146-A222-34671DEF49A0}"/>
          </ac:spMkLst>
        </pc:spChg>
        <pc:spChg chg="mod">
          <ac:chgData name="Roudebush, Hannah" userId="dfdc7856-5345-4c8c-b86b-5e6be02e76a0" providerId="ADAL" clId="{0FAC654F-4C3B-4892-8DB4-2E00442AC990}" dt="2025-06-30T17:13:09.706" v="847" actId="14100"/>
          <ac:spMkLst>
            <pc:docMk/>
            <pc:sldMk cId="1677975497" sldId="331"/>
            <ac:spMk id="34" creationId="{8BE3AF74-531E-4429-3C45-706EB51F476D}"/>
          </ac:spMkLst>
        </pc:spChg>
        <pc:spChg chg="mod">
          <ac:chgData name="Roudebush, Hannah" userId="dfdc7856-5345-4c8c-b86b-5e6be02e76a0" providerId="ADAL" clId="{0FAC654F-4C3B-4892-8DB4-2E00442AC990}" dt="2025-07-01T14:32:32.604" v="1855" actId="207"/>
          <ac:spMkLst>
            <pc:docMk/>
            <pc:sldMk cId="1677975497" sldId="331"/>
            <ac:spMk id="35" creationId="{AAEF81BA-A9C2-5C41-2E4D-7C658AB45179}"/>
          </ac:spMkLst>
        </pc:spChg>
        <pc:spChg chg="mod">
          <ac:chgData name="Roudebush, Hannah" userId="dfdc7856-5345-4c8c-b86b-5e6be02e76a0" providerId="ADAL" clId="{0FAC654F-4C3B-4892-8DB4-2E00442AC990}" dt="2025-06-30T17:14:27.755" v="871" actId="14100"/>
          <ac:spMkLst>
            <pc:docMk/>
            <pc:sldMk cId="1677975497" sldId="331"/>
            <ac:spMk id="37" creationId="{B8A326C7-B64F-A7C7-E952-959FC3580598}"/>
          </ac:spMkLst>
        </pc:spChg>
        <pc:spChg chg="mod">
          <ac:chgData name="Roudebush, Hannah" userId="dfdc7856-5345-4c8c-b86b-5e6be02e76a0" providerId="ADAL" clId="{0FAC654F-4C3B-4892-8DB4-2E00442AC990}" dt="2025-07-01T14:32:38.565" v="1857" actId="207"/>
          <ac:spMkLst>
            <pc:docMk/>
            <pc:sldMk cId="1677975497" sldId="331"/>
            <ac:spMk id="38" creationId="{0AEE5A20-D584-E4E4-1054-79636303214A}"/>
          </ac:spMkLst>
        </pc:spChg>
        <pc:spChg chg="add del mod">
          <ac:chgData name="Roudebush, Hannah" userId="dfdc7856-5345-4c8c-b86b-5e6be02e76a0" providerId="ADAL" clId="{0FAC654F-4C3B-4892-8DB4-2E00442AC990}" dt="2025-06-30T17:24:42.054" v="1008" actId="478"/>
          <ac:spMkLst>
            <pc:docMk/>
            <pc:sldMk cId="1677975497" sldId="331"/>
            <ac:spMk id="39" creationId="{55DABECF-842F-2B7C-ABE5-38FB0A0E44E9}"/>
          </ac:spMkLst>
        </pc:spChg>
        <pc:spChg chg="add del mod">
          <ac:chgData name="Roudebush, Hannah" userId="dfdc7856-5345-4c8c-b86b-5e6be02e76a0" providerId="ADAL" clId="{0FAC654F-4C3B-4892-8DB4-2E00442AC990}" dt="2025-06-30T17:24:42.054" v="1008" actId="478"/>
          <ac:spMkLst>
            <pc:docMk/>
            <pc:sldMk cId="1677975497" sldId="331"/>
            <ac:spMk id="40" creationId="{1D8A1F9C-B832-FEC3-B0AF-2DA80C0A86B5}"/>
          </ac:spMkLst>
        </pc:spChg>
        <pc:spChg chg="add del mod">
          <ac:chgData name="Roudebush, Hannah" userId="dfdc7856-5345-4c8c-b86b-5e6be02e76a0" providerId="ADAL" clId="{0FAC654F-4C3B-4892-8DB4-2E00442AC990}" dt="2025-06-30T17:24:42.054" v="1008" actId="478"/>
          <ac:spMkLst>
            <pc:docMk/>
            <pc:sldMk cId="1677975497" sldId="331"/>
            <ac:spMk id="41" creationId="{6AC5D06C-21DB-83B1-2E60-22B633E48655}"/>
          </ac:spMkLst>
        </pc:spChg>
        <pc:spChg chg="add del mod">
          <ac:chgData name="Roudebush, Hannah" userId="dfdc7856-5345-4c8c-b86b-5e6be02e76a0" providerId="ADAL" clId="{0FAC654F-4C3B-4892-8DB4-2E00442AC990}" dt="2025-06-30T17:24:42.054" v="1008" actId="478"/>
          <ac:spMkLst>
            <pc:docMk/>
            <pc:sldMk cId="1677975497" sldId="331"/>
            <ac:spMk id="42" creationId="{767B81D3-AFE4-14D4-F490-F4B3F03D8D72}"/>
          </ac:spMkLst>
        </pc:spChg>
        <pc:spChg chg="add del mod">
          <ac:chgData name="Roudebush, Hannah" userId="dfdc7856-5345-4c8c-b86b-5e6be02e76a0" providerId="ADAL" clId="{0FAC654F-4C3B-4892-8DB4-2E00442AC990}" dt="2025-06-30T17:24:42.054" v="1008" actId="478"/>
          <ac:spMkLst>
            <pc:docMk/>
            <pc:sldMk cId="1677975497" sldId="331"/>
            <ac:spMk id="43" creationId="{B4078D97-3255-4855-8E3B-CA23DB553A22}"/>
          </ac:spMkLst>
        </pc:spChg>
        <pc:spChg chg="add del mod">
          <ac:chgData name="Roudebush, Hannah" userId="dfdc7856-5345-4c8c-b86b-5e6be02e76a0" providerId="ADAL" clId="{0FAC654F-4C3B-4892-8DB4-2E00442AC990}" dt="2025-06-30T17:24:42.054" v="1008" actId="478"/>
          <ac:spMkLst>
            <pc:docMk/>
            <pc:sldMk cId="1677975497" sldId="331"/>
            <ac:spMk id="44" creationId="{027107C3-1AB4-23F1-43CD-0AE482D8ABC4}"/>
          </ac:spMkLst>
        </pc:spChg>
        <pc:spChg chg="add del mod">
          <ac:chgData name="Roudebush, Hannah" userId="dfdc7856-5345-4c8c-b86b-5e6be02e76a0" providerId="ADAL" clId="{0FAC654F-4C3B-4892-8DB4-2E00442AC990}" dt="2025-06-30T17:24:42.054" v="1008" actId="478"/>
          <ac:spMkLst>
            <pc:docMk/>
            <pc:sldMk cId="1677975497" sldId="331"/>
            <ac:spMk id="45" creationId="{6BC0AED3-46E7-8886-2D71-7129607C9FC5}"/>
          </ac:spMkLst>
        </pc:spChg>
        <pc:spChg chg="add mod">
          <ac:chgData name="Roudebush, Hannah" userId="dfdc7856-5345-4c8c-b86b-5e6be02e76a0" providerId="ADAL" clId="{0FAC654F-4C3B-4892-8DB4-2E00442AC990}" dt="2025-06-30T17:26:56.131" v="1042" actId="14100"/>
          <ac:spMkLst>
            <pc:docMk/>
            <pc:sldMk cId="1677975497" sldId="331"/>
            <ac:spMk id="46" creationId="{EFE58B98-3C55-CEC6-FF4E-CB9697EFE266}"/>
          </ac:spMkLst>
        </pc:spChg>
        <pc:grpChg chg="mod">
          <ac:chgData name="Roudebush, Hannah" userId="dfdc7856-5345-4c8c-b86b-5e6be02e76a0" providerId="ADAL" clId="{0FAC654F-4C3B-4892-8DB4-2E00442AC990}" dt="2025-06-30T17:26:31.567" v="1037" actId="1076"/>
          <ac:grpSpMkLst>
            <pc:docMk/>
            <pc:sldMk cId="1677975497" sldId="331"/>
            <ac:grpSpMk id="5" creationId="{FDF39CDE-6F88-AEC6-2B58-DDB51E9A6E4F}"/>
          </ac:grpSpMkLst>
        </pc:grpChg>
        <pc:grpChg chg="mod">
          <ac:chgData name="Roudebush, Hannah" userId="dfdc7856-5345-4c8c-b86b-5e6be02e76a0" providerId="ADAL" clId="{0FAC654F-4C3B-4892-8DB4-2E00442AC990}" dt="2025-06-30T17:26:31.567" v="1037" actId="1076"/>
          <ac:grpSpMkLst>
            <pc:docMk/>
            <pc:sldMk cId="1677975497" sldId="331"/>
            <ac:grpSpMk id="18" creationId="{FE13B44F-1E33-FF8B-2D94-5AF42B5ADAF6}"/>
          </ac:grpSpMkLst>
        </pc:grpChg>
        <pc:grpChg chg="mod">
          <ac:chgData name="Roudebush, Hannah" userId="dfdc7856-5345-4c8c-b86b-5e6be02e76a0" providerId="ADAL" clId="{0FAC654F-4C3B-4892-8DB4-2E00442AC990}" dt="2025-06-30T17:26:31.567" v="1037" actId="1076"/>
          <ac:grpSpMkLst>
            <pc:docMk/>
            <pc:sldMk cId="1677975497" sldId="331"/>
            <ac:grpSpMk id="21" creationId="{C07D5523-22E7-FB2B-C8CE-07E458D22098}"/>
          </ac:grpSpMkLst>
        </pc:grpChg>
        <pc:grpChg chg="mod">
          <ac:chgData name="Roudebush, Hannah" userId="dfdc7856-5345-4c8c-b86b-5e6be02e76a0" providerId="ADAL" clId="{0FAC654F-4C3B-4892-8DB4-2E00442AC990}" dt="2025-06-30T17:26:31.567" v="1037" actId="1076"/>
          <ac:grpSpMkLst>
            <pc:docMk/>
            <pc:sldMk cId="1677975497" sldId="331"/>
            <ac:grpSpMk id="24" creationId="{64FBA2A2-E799-E17B-9420-8ABE600D2C36}"/>
          </ac:grpSpMkLst>
        </pc:grpChg>
        <pc:grpChg chg="mod">
          <ac:chgData name="Roudebush, Hannah" userId="dfdc7856-5345-4c8c-b86b-5e6be02e76a0" providerId="ADAL" clId="{0FAC654F-4C3B-4892-8DB4-2E00442AC990}" dt="2025-06-30T17:26:31.567" v="1037" actId="1076"/>
          <ac:grpSpMkLst>
            <pc:docMk/>
            <pc:sldMk cId="1677975497" sldId="331"/>
            <ac:grpSpMk id="27" creationId="{A33405E1-DD68-E47F-E357-48D7DECCFA46}"/>
          </ac:grpSpMkLst>
        </pc:grpChg>
        <pc:grpChg chg="mod">
          <ac:chgData name="Roudebush, Hannah" userId="dfdc7856-5345-4c8c-b86b-5e6be02e76a0" providerId="ADAL" clId="{0FAC654F-4C3B-4892-8DB4-2E00442AC990}" dt="2025-06-30T17:26:31.567" v="1037" actId="1076"/>
          <ac:grpSpMkLst>
            <pc:docMk/>
            <pc:sldMk cId="1677975497" sldId="331"/>
            <ac:grpSpMk id="30" creationId="{CDE96A90-FBCF-4871-FCAF-ABD36E2C3ADF}"/>
          </ac:grpSpMkLst>
        </pc:grpChg>
        <pc:grpChg chg="mod">
          <ac:chgData name="Roudebush, Hannah" userId="dfdc7856-5345-4c8c-b86b-5e6be02e76a0" providerId="ADAL" clId="{0FAC654F-4C3B-4892-8DB4-2E00442AC990}" dt="2025-06-30T17:26:31.567" v="1037" actId="1076"/>
          <ac:grpSpMkLst>
            <pc:docMk/>
            <pc:sldMk cId="1677975497" sldId="331"/>
            <ac:grpSpMk id="33" creationId="{B7252422-0DA0-A2A8-DE5D-9751817D2EE7}"/>
          </ac:grpSpMkLst>
        </pc:grpChg>
        <pc:grpChg chg="mod">
          <ac:chgData name="Roudebush, Hannah" userId="dfdc7856-5345-4c8c-b86b-5e6be02e76a0" providerId="ADAL" clId="{0FAC654F-4C3B-4892-8DB4-2E00442AC990}" dt="2025-06-30T17:26:31.567" v="1037" actId="1076"/>
          <ac:grpSpMkLst>
            <pc:docMk/>
            <pc:sldMk cId="1677975497" sldId="331"/>
            <ac:grpSpMk id="36" creationId="{10462867-B743-663C-DFD3-7EE9C7775A2A}"/>
          </ac:grpSpMkLst>
        </pc:grpChg>
        <pc:graphicFrameChg chg="add del mod">
          <ac:chgData name="Roudebush, Hannah" userId="dfdc7856-5345-4c8c-b86b-5e6be02e76a0" providerId="ADAL" clId="{0FAC654F-4C3B-4892-8DB4-2E00442AC990}" dt="2025-06-30T17:19:07.824" v="919" actId="478"/>
          <ac:graphicFrameMkLst>
            <pc:docMk/>
            <pc:sldMk cId="1677975497" sldId="331"/>
            <ac:graphicFrameMk id="2" creationId="{167128A0-B36A-17F9-9020-2AC19339FF63}"/>
          </ac:graphicFrameMkLst>
        </pc:graphicFrameChg>
      </pc:sldChg>
      <pc:sldChg chg="addSp delSp modSp add mod">
        <pc:chgData name="Roudebush, Hannah" userId="dfdc7856-5345-4c8c-b86b-5e6be02e76a0" providerId="ADAL" clId="{0FAC654F-4C3B-4892-8DB4-2E00442AC990}" dt="2025-07-01T17:01:56.859" v="2767" actId="164"/>
        <pc:sldMkLst>
          <pc:docMk/>
          <pc:sldMk cId="1938000179" sldId="332"/>
        </pc:sldMkLst>
        <pc:spChg chg="del">
          <ac:chgData name="Roudebush, Hannah" userId="dfdc7856-5345-4c8c-b86b-5e6be02e76a0" providerId="ADAL" clId="{0FAC654F-4C3B-4892-8DB4-2E00442AC990}" dt="2025-06-30T17:27:22.932" v="1045" actId="478"/>
          <ac:spMkLst>
            <pc:docMk/>
            <pc:sldMk cId="1938000179" sldId="332"/>
            <ac:spMk id="3" creationId="{A35790C0-C5B4-2FFE-F660-210C38010BF0}"/>
          </ac:spMkLst>
        </pc:spChg>
        <pc:spChg chg="add mod">
          <ac:chgData name="Roudebush, Hannah" userId="dfdc7856-5345-4c8c-b86b-5e6be02e76a0" providerId="ADAL" clId="{0FAC654F-4C3B-4892-8DB4-2E00442AC990}" dt="2025-06-30T17:07:11.310" v="731"/>
          <ac:spMkLst>
            <pc:docMk/>
            <pc:sldMk cId="1938000179" sldId="332"/>
            <ac:spMk id="4" creationId="{ADD20906-0440-5E87-CD4F-117FFC8DC041}"/>
          </ac:spMkLst>
        </pc:spChg>
        <pc:spChg chg="add del mod">
          <ac:chgData name="Roudebush, Hannah" userId="dfdc7856-5345-4c8c-b86b-5e6be02e76a0" providerId="ADAL" clId="{0FAC654F-4C3B-4892-8DB4-2E00442AC990}" dt="2025-07-01T17:01:43.025" v="2766" actId="478"/>
          <ac:spMkLst>
            <pc:docMk/>
            <pc:sldMk cId="1938000179" sldId="332"/>
            <ac:spMk id="5" creationId="{561CCC05-ED02-8BEE-4B99-4CE46808C460}"/>
          </ac:spMkLst>
        </pc:spChg>
        <pc:spChg chg="del">
          <ac:chgData name="Roudebush, Hannah" userId="dfdc7856-5345-4c8c-b86b-5e6be02e76a0" providerId="ADAL" clId="{0FAC654F-4C3B-4892-8DB4-2E00442AC990}" dt="2025-07-01T14:49:45.670" v="2120" actId="478"/>
          <ac:spMkLst>
            <pc:docMk/>
            <pc:sldMk cId="1938000179" sldId="332"/>
            <ac:spMk id="6" creationId="{7C78AA76-72FF-B0EF-B180-AD6D2776CEDD}"/>
          </ac:spMkLst>
        </pc:spChg>
        <pc:spChg chg="add del mod">
          <ac:chgData name="Roudebush, Hannah" userId="dfdc7856-5345-4c8c-b86b-5e6be02e76a0" providerId="ADAL" clId="{0FAC654F-4C3B-4892-8DB4-2E00442AC990}" dt="2025-06-30T17:29:02.204" v="1057" actId="478"/>
          <ac:spMkLst>
            <pc:docMk/>
            <pc:sldMk cId="1938000179" sldId="332"/>
            <ac:spMk id="10" creationId="{C4F0AC58-4B67-5CB6-639B-899849B0FF8B}"/>
          </ac:spMkLst>
        </pc:spChg>
        <pc:spChg chg="mod">
          <ac:chgData name="Roudebush, Hannah" userId="dfdc7856-5345-4c8c-b86b-5e6be02e76a0" providerId="ADAL" clId="{0FAC654F-4C3B-4892-8DB4-2E00442AC990}" dt="2025-07-01T14:50:18.982" v="2128" actId="20577"/>
          <ac:spMkLst>
            <pc:docMk/>
            <pc:sldMk cId="1938000179" sldId="332"/>
            <ac:spMk id="11" creationId="{44DC9550-E9BB-A0A7-6169-0C853D896773}"/>
          </ac:spMkLst>
        </pc:spChg>
        <pc:spChg chg="mod">
          <ac:chgData name="Roudebush, Hannah" userId="dfdc7856-5345-4c8c-b86b-5e6be02e76a0" providerId="ADAL" clId="{0FAC654F-4C3B-4892-8DB4-2E00442AC990}" dt="2025-06-30T17:06:18.942" v="722" actId="20577"/>
          <ac:spMkLst>
            <pc:docMk/>
            <pc:sldMk cId="1938000179" sldId="332"/>
            <ac:spMk id="13" creationId="{82342F84-96A5-31D9-3611-A27D79DF6CE9}"/>
          </ac:spMkLst>
        </pc:spChg>
        <pc:spChg chg="del mod">
          <ac:chgData name="Roudebush, Hannah" userId="dfdc7856-5345-4c8c-b86b-5e6be02e76a0" providerId="ADAL" clId="{0FAC654F-4C3B-4892-8DB4-2E00442AC990}" dt="2025-06-30T17:29:02.204" v="1057" actId="478"/>
          <ac:spMkLst>
            <pc:docMk/>
            <pc:sldMk cId="1938000179" sldId="332"/>
            <ac:spMk id="15" creationId="{63B3DDBB-AA61-68F2-67A2-C795A71857A2}"/>
          </ac:spMkLst>
        </pc:spChg>
        <pc:spChg chg="del mod">
          <ac:chgData name="Roudebush, Hannah" userId="dfdc7856-5345-4c8c-b86b-5e6be02e76a0" providerId="ADAL" clId="{0FAC654F-4C3B-4892-8DB4-2E00442AC990}" dt="2025-06-30T17:29:02.204" v="1057" actId="478"/>
          <ac:spMkLst>
            <pc:docMk/>
            <pc:sldMk cId="1938000179" sldId="332"/>
            <ac:spMk id="16" creationId="{81274526-9DAA-5C7E-35B7-F2692A68EDD4}"/>
          </ac:spMkLst>
        </pc:spChg>
        <pc:spChg chg="del">
          <ac:chgData name="Roudebush, Hannah" userId="dfdc7856-5345-4c8c-b86b-5e6be02e76a0" providerId="ADAL" clId="{0FAC654F-4C3B-4892-8DB4-2E00442AC990}" dt="2025-06-30T17:27:25.206" v="1046" actId="478"/>
          <ac:spMkLst>
            <pc:docMk/>
            <pc:sldMk cId="1938000179" sldId="332"/>
            <ac:spMk id="17" creationId="{E0974A9C-A0FE-CEB2-25A7-F7D98A0F6137}"/>
          </ac:spMkLst>
        </pc:spChg>
        <pc:spChg chg="mod">
          <ac:chgData name="Roudebush, Hannah" userId="dfdc7856-5345-4c8c-b86b-5e6be02e76a0" providerId="ADAL" clId="{0FAC654F-4C3B-4892-8DB4-2E00442AC990}" dt="2025-06-30T17:28:00.036" v="1049"/>
          <ac:spMkLst>
            <pc:docMk/>
            <pc:sldMk cId="1938000179" sldId="332"/>
            <ac:spMk id="19" creationId="{A3EEDAAE-67B9-54A7-783B-18758178364F}"/>
          </ac:spMkLst>
        </pc:spChg>
        <pc:spChg chg="mod">
          <ac:chgData name="Roudebush, Hannah" userId="dfdc7856-5345-4c8c-b86b-5e6be02e76a0" providerId="ADAL" clId="{0FAC654F-4C3B-4892-8DB4-2E00442AC990}" dt="2025-06-30T17:28:00.036" v="1049"/>
          <ac:spMkLst>
            <pc:docMk/>
            <pc:sldMk cId="1938000179" sldId="332"/>
            <ac:spMk id="20" creationId="{D5E3556D-2B10-E445-FD90-2522D04F2881}"/>
          </ac:spMkLst>
        </pc:spChg>
        <pc:spChg chg="mod">
          <ac:chgData name="Roudebush, Hannah" userId="dfdc7856-5345-4c8c-b86b-5e6be02e76a0" providerId="ADAL" clId="{0FAC654F-4C3B-4892-8DB4-2E00442AC990}" dt="2025-06-30T17:28:00.036" v="1049"/>
          <ac:spMkLst>
            <pc:docMk/>
            <pc:sldMk cId="1938000179" sldId="332"/>
            <ac:spMk id="22" creationId="{C3062828-EAFA-A86E-4029-E89271260CAC}"/>
          </ac:spMkLst>
        </pc:spChg>
        <pc:spChg chg="mod">
          <ac:chgData name="Roudebush, Hannah" userId="dfdc7856-5345-4c8c-b86b-5e6be02e76a0" providerId="ADAL" clId="{0FAC654F-4C3B-4892-8DB4-2E00442AC990}" dt="2025-06-30T17:28:00.036" v="1049"/>
          <ac:spMkLst>
            <pc:docMk/>
            <pc:sldMk cId="1938000179" sldId="332"/>
            <ac:spMk id="23" creationId="{FBE70D4F-2E83-F332-0177-2332C871EB70}"/>
          </ac:spMkLst>
        </pc:spChg>
        <pc:spChg chg="mod">
          <ac:chgData name="Roudebush, Hannah" userId="dfdc7856-5345-4c8c-b86b-5e6be02e76a0" providerId="ADAL" clId="{0FAC654F-4C3B-4892-8DB4-2E00442AC990}" dt="2025-06-30T17:28:00.036" v="1049"/>
          <ac:spMkLst>
            <pc:docMk/>
            <pc:sldMk cId="1938000179" sldId="332"/>
            <ac:spMk id="24" creationId="{1E57B116-72CC-A02B-4B31-31C1CF8FBC4C}"/>
          </ac:spMkLst>
        </pc:spChg>
        <pc:spChg chg="mod">
          <ac:chgData name="Roudebush, Hannah" userId="dfdc7856-5345-4c8c-b86b-5e6be02e76a0" providerId="ADAL" clId="{0FAC654F-4C3B-4892-8DB4-2E00442AC990}" dt="2025-06-30T17:28:00.036" v="1049"/>
          <ac:spMkLst>
            <pc:docMk/>
            <pc:sldMk cId="1938000179" sldId="332"/>
            <ac:spMk id="25" creationId="{93377C18-C7EB-94CC-8F50-2858F36BD5B4}"/>
          </ac:spMkLst>
        </pc:spChg>
        <pc:spChg chg="mod">
          <ac:chgData name="Roudebush, Hannah" userId="dfdc7856-5345-4c8c-b86b-5e6be02e76a0" providerId="ADAL" clId="{0FAC654F-4C3B-4892-8DB4-2E00442AC990}" dt="2025-06-30T17:28:00.036" v="1049"/>
          <ac:spMkLst>
            <pc:docMk/>
            <pc:sldMk cId="1938000179" sldId="332"/>
            <ac:spMk id="27" creationId="{A1B50676-47ED-5A01-00CC-DCEC4C24BFD1}"/>
          </ac:spMkLst>
        </pc:spChg>
        <pc:spChg chg="mod">
          <ac:chgData name="Roudebush, Hannah" userId="dfdc7856-5345-4c8c-b86b-5e6be02e76a0" providerId="ADAL" clId="{0FAC654F-4C3B-4892-8DB4-2E00442AC990}" dt="2025-06-30T17:28:00.036" v="1049"/>
          <ac:spMkLst>
            <pc:docMk/>
            <pc:sldMk cId="1938000179" sldId="332"/>
            <ac:spMk id="28" creationId="{70D28C40-5B64-51D3-2103-7E52C356946C}"/>
          </ac:spMkLst>
        </pc:spChg>
        <pc:spChg chg="mod">
          <ac:chgData name="Roudebush, Hannah" userId="dfdc7856-5345-4c8c-b86b-5e6be02e76a0" providerId="ADAL" clId="{0FAC654F-4C3B-4892-8DB4-2E00442AC990}" dt="2025-06-30T17:28:00.036" v="1049"/>
          <ac:spMkLst>
            <pc:docMk/>
            <pc:sldMk cId="1938000179" sldId="332"/>
            <ac:spMk id="29" creationId="{C37B56C2-E9A6-3A11-6541-21BE8E13603B}"/>
          </ac:spMkLst>
        </pc:spChg>
        <pc:spChg chg="mod">
          <ac:chgData name="Roudebush, Hannah" userId="dfdc7856-5345-4c8c-b86b-5e6be02e76a0" providerId="ADAL" clId="{0FAC654F-4C3B-4892-8DB4-2E00442AC990}" dt="2025-06-30T17:28:00.036" v="1049"/>
          <ac:spMkLst>
            <pc:docMk/>
            <pc:sldMk cId="1938000179" sldId="332"/>
            <ac:spMk id="30" creationId="{A17BD0A6-8DD6-93AF-69F4-75BA7729A421}"/>
          </ac:spMkLst>
        </pc:spChg>
        <pc:spChg chg="add mod">
          <ac:chgData name="Roudebush, Hannah" userId="dfdc7856-5345-4c8c-b86b-5e6be02e76a0" providerId="ADAL" clId="{0FAC654F-4C3B-4892-8DB4-2E00442AC990}" dt="2025-07-01T15:36:35.457" v="2400" actId="14100"/>
          <ac:spMkLst>
            <pc:docMk/>
            <pc:sldMk cId="1938000179" sldId="332"/>
            <ac:spMk id="33" creationId="{B62C5E5A-6F49-5E21-E650-8A54F2195D77}"/>
          </ac:spMkLst>
        </pc:spChg>
        <pc:spChg chg="add mod">
          <ac:chgData name="Roudebush, Hannah" userId="dfdc7856-5345-4c8c-b86b-5e6be02e76a0" providerId="ADAL" clId="{0FAC654F-4C3B-4892-8DB4-2E00442AC990}" dt="2025-07-01T17:01:56.859" v="2767" actId="164"/>
          <ac:spMkLst>
            <pc:docMk/>
            <pc:sldMk cId="1938000179" sldId="332"/>
            <ac:spMk id="34" creationId="{C5F6B666-5FF3-5231-99D6-A4E04722ADE7}"/>
          </ac:spMkLst>
        </pc:spChg>
        <pc:spChg chg="add mod">
          <ac:chgData name="Roudebush, Hannah" userId="dfdc7856-5345-4c8c-b86b-5e6be02e76a0" providerId="ADAL" clId="{0FAC654F-4C3B-4892-8DB4-2E00442AC990}" dt="2025-07-01T17:01:56.859" v="2767" actId="164"/>
          <ac:spMkLst>
            <pc:docMk/>
            <pc:sldMk cId="1938000179" sldId="332"/>
            <ac:spMk id="35" creationId="{DD01FEBA-0A5A-56B2-A9F2-FCC3CDC81691}"/>
          </ac:spMkLst>
        </pc:spChg>
        <pc:spChg chg="add mod">
          <ac:chgData name="Roudebush, Hannah" userId="dfdc7856-5345-4c8c-b86b-5e6be02e76a0" providerId="ADAL" clId="{0FAC654F-4C3B-4892-8DB4-2E00442AC990}" dt="2025-07-01T17:01:56.859" v="2767" actId="164"/>
          <ac:spMkLst>
            <pc:docMk/>
            <pc:sldMk cId="1938000179" sldId="332"/>
            <ac:spMk id="36" creationId="{6F5628D3-DC6C-D46E-CB3B-27B910BF6DFF}"/>
          </ac:spMkLst>
        </pc:spChg>
        <pc:spChg chg="add mod">
          <ac:chgData name="Roudebush, Hannah" userId="dfdc7856-5345-4c8c-b86b-5e6be02e76a0" providerId="ADAL" clId="{0FAC654F-4C3B-4892-8DB4-2E00442AC990}" dt="2025-07-01T16:04:04.076" v="2479" actId="20577"/>
          <ac:spMkLst>
            <pc:docMk/>
            <pc:sldMk cId="1938000179" sldId="332"/>
            <ac:spMk id="37" creationId="{54E48214-9E7A-499B-D29B-71D373FD8F8C}"/>
          </ac:spMkLst>
        </pc:spChg>
        <pc:spChg chg="add mod">
          <ac:chgData name="Roudebush, Hannah" userId="dfdc7856-5345-4c8c-b86b-5e6be02e76a0" providerId="ADAL" clId="{0FAC654F-4C3B-4892-8DB4-2E00442AC990}" dt="2025-07-01T17:01:56.859" v="2767" actId="164"/>
          <ac:spMkLst>
            <pc:docMk/>
            <pc:sldMk cId="1938000179" sldId="332"/>
            <ac:spMk id="38" creationId="{7FA99FBB-169D-A7AA-731A-7533F7D08DDC}"/>
          </ac:spMkLst>
        </pc:spChg>
        <pc:spChg chg="add mod">
          <ac:chgData name="Roudebush, Hannah" userId="dfdc7856-5345-4c8c-b86b-5e6be02e76a0" providerId="ADAL" clId="{0FAC654F-4C3B-4892-8DB4-2E00442AC990}" dt="2025-07-01T17:01:56.859" v="2767" actId="164"/>
          <ac:spMkLst>
            <pc:docMk/>
            <pc:sldMk cId="1938000179" sldId="332"/>
            <ac:spMk id="39" creationId="{82705F3D-0B79-12F2-E05F-E3B42742BFC6}"/>
          </ac:spMkLst>
        </pc:spChg>
        <pc:spChg chg="add mod">
          <ac:chgData name="Roudebush, Hannah" userId="dfdc7856-5345-4c8c-b86b-5e6be02e76a0" providerId="ADAL" clId="{0FAC654F-4C3B-4892-8DB4-2E00442AC990}" dt="2025-07-01T17:01:56.859" v="2767" actId="164"/>
          <ac:spMkLst>
            <pc:docMk/>
            <pc:sldMk cId="1938000179" sldId="332"/>
            <ac:spMk id="40" creationId="{C062D834-1F0E-C523-115B-EFB5E870CF8D}"/>
          </ac:spMkLst>
        </pc:spChg>
        <pc:spChg chg="add mod">
          <ac:chgData name="Roudebush, Hannah" userId="dfdc7856-5345-4c8c-b86b-5e6be02e76a0" providerId="ADAL" clId="{0FAC654F-4C3B-4892-8DB4-2E00442AC990}" dt="2025-07-01T17:01:56.859" v="2767" actId="164"/>
          <ac:spMkLst>
            <pc:docMk/>
            <pc:sldMk cId="1938000179" sldId="332"/>
            <ac:spMk id="41" creationId="{C257F077-3FFB-4898-68D0-42B642D76E6F}"/>
          </ac:spMkLst>
        </pc:spChg>
        <pc:spChg chg="add mod">
          <ac:chgData name="Roudebush, Hannah" userId="dfdc7856-5345-4c8c-b86b-5e6be02e76a0" providerId="ADAL" clId="{0FAC654F-4C3B-4892-8DB4-2E00442AC990}" dt="2025-07-01T17:01:56.859" v="2767" actId="164"/>
          <ac:spMkLst>
            <pc:docMk/>
            <pc:sldMk cId="1938000179" sldId="332"/>
            <ac:spMk id="42" creationId="{88E826EF-6AF8-4381-15D5-139E42019AF5}"/>
          </ac:spMkLst>
        </pc:spChg>
        <pc:spChg chg="add mod">
          <ac:chgData name="Roudebush, Hannah" userId="dfdc7856-5345-4c8c-b86b-5e6be02e76a0" providerId="ADAL" clId="{0FAC654F-4C3B-4892-8DB4-2E00442AC990}" dt="2025-07-01T17:01:56.859" v="2767" actId="164"/>
          <ac:spMkLst>
            <pc:docMk/>
            <pc:sldMk cId="1938000179" sldId="332"/>
            <ac:spMk id="43" creationId="{F9CF78FC-D16F-EBBC-9E11-F2E04D794E2F}"/>
          </ac:spMkLst>
        </pc:spChg>
        <pc:spChg chg="add mod">
          <ac:chgData name="Roudebush, Hannah" userId="dfdc7856-5345-4c8c-b86b-5e6be02e76a0" providerId="ADAL" clId="{0FAC654F-4C3B-4892-8DB4-2E00442AC990}" dt="2025-07-01T17:01:56.859" v="2767" actId="164"/>
          <ac:spMkLst>
            <pc:docMk/>
            <pc:sldMk cId="1938000179" sldId="332"/>
            <ac:spMk id="44" creationId="{36288E2F-C484-FDBB-72D1-B01566BEC8C6}"/>
          </ac:spMkLst>
        </pc:spChg>
        <pc:grpChg chg="mod">
          <ac:chgData name="Roudebush, Hannah" userId="dfdc7856-5345-4c8c-b86b-5e6be02e76a0" providerId="ADAL" clId="{0FAC654F-4C3B-4892-8DB4-2E00442AC990}" dt="2025-07-01T16:58:14.499" v="2673" actId="1076"/>
          <ac:grpSpMkLst>
            <pc:docMk/>
            <pc:sldMk cId="1938000179" sldId="332"/>
            <ac:grpSpMk id="12" creationId="{88C4FDC0-FDA7-F8E9-7E29-F999DDABD295}"/>
          </ac:grpSpMkLst>
        </pc:grpChg>
        <pc:graphicFrameChg chg="add mod">
          <ac:chgData name="Roudebush, Hannah" userId="dfdc7856-5345-4c8c-b86b-5e6be02e76a0" providerId="ADAL" clId="{0FAC654F-4C3B-4892-8DB4-2E00442AC990}" dt="2025-06-30T17:07:11.310" v="731"/>
          <ac:graphicFrameMkLst>
            <pc:docMk/>
            <pc:sldMk cId="1938000179" sldId="332"/>
            <ac:graphicFrameMk id="2" creationId="{2BDD1EB5-9344-64F6-D58B-1A472B62F70F}"/>
          </ac:graphicFrameMkLst>
        </pc:graphicFrameChg>
        <pc:picChg chg="add del mod">
          <ac:chgData name="Roudebush, Hannah" userId="dfdc7856-5345-4c8c-b86b-5e6be02e76a0" providerId="ADAL" clId="{0FAC654F-4C3B-4892-8DB4-2E00442AC990}" dt="2025-07-01T17:01:43.025" v="2766" actId="478"/>
          <ac:picMkLst>
            <pc:docMk/>
            <pc:sldMk cId="1938000179" sldId="332"/>
            <ac:picMk id="32" creationId="{B9636E78-8378-9B7D-A300-FFC8FBB2A6E6}"/>
          </ac:picMkLst>
        </pc:picChg>
      </pc:sldChg>
      <pc:sldChg chg="addSp delSp modSp add mod">
        <pc:chgData name="Roudebush, Hannah" userId="dfdc7856-5345-4c8c-b86b-5e6be02e76a0" providerId="ADAL" clId="{0FAC654F-4C3B-4892-8DB4-2E00442AC990}" dt="2025-07-01T14:50:31.604" v="2132" actId="20577"/>
        <pc:sldMkLst>
          <pc:docMk/>
          <pc:sldMk cId="71730985" sldId="333"/>
        </pc:sldMkLst>
        <pc:spChg chg="add del mod">
          <ac:chgData name="Roudebush, Hannah" userId="dfdc7856-5345-4c8c-b86b-5e6be02e76a0" providerId="ADAL" clId="{0FAC654F-4C3B-4892-8DB4-2E00442AC990}" dt="2025-06-30T17:44:15.149" v="1300" actId="478"/>
          <ac:spMkLst>
            <pc:docMk/>
            <pc:sldMk cId="71730985" sldId="333"/>
            <ac:spMk id="2" creationId="{AEA178B0-D6C9-9187-612C-4299B06B665E}"/>
          </ac:spMkLst>
        </pc:spChg>
        <pc:spChg chg="del">
          <ac:chgData name="Roudebush, Hannah" userId="dfdc7856-5345-4c8c-b86b-5e6be02e76a0" providerId="ADAL" clId="{0FAC654F-4C3B-4892-8DB4-2E00442AC990}" dt="2025-06-30T17:27:28.922" v="1047" actId="478"/>
          <ac:spMkLst>
            <pc:docMk/>
            <pc:sldMk cId="71730985" sldId="333"/>
            <ac:spMk id="3" creationId="{28DB07C3-5362-ABD3-FE91-5BE4F439C4C8}"/>
          </ac:spMkLst>
        </pc:spChg>
        <pc:spChg chg="add del mod">
          <ac:chgData name="Roudebush, Hannah" userId="dfdc7856-5345-4c8c-b86b-5e6be02e76a0" providerId="ADAL" clId="{0FAC654F-4C3B-4892-8DB4-2E00442AC990}" dt="2025-06-30T17:56:43.989" v="1489" actId="478"/>
          <ac:spMkLst>
            <pc:docMk/>
            <pc:sldMk cId="71730985" sldId="333"/>
            <ac:spMk id="4" creationId="{43B9FDB4-E8BF-211A-78AC-40EA425D6AC2}"/>
          </ac:spMkLst>
        </pc:spChg>
        <pc:spChg chg="del">
          <ac:chgData name="Roudebush, Hannah" userId="dfdc7856-5345-4c8c-b86b-5e6be02e76a0" providerId="ADAL" clId="{0FAC654F-4C3B-4892-8DB4-2E00442AC990}" dt="2025-07-01T14:49:53.740" v="2122" actId="478"/>
          <ac:spMkLst>
            <pc:docMk/>
            <pc:sldMk cId="71730985" sldId="333"/>
            <ac:spMk id="6" creationId="{67B5E2FD-590A-C712-441A-60AAF0F4F2CC}"/>
          </ac:spMkLst>
        </pc:spChg>
        <pc:spChg chg="mod">
          <ac:chgData name="Roudebush, Hannah" userId="dfdc7856-5345-4c8c-b86b-5e6be02e76a0" providerId="ADAL" clId="{0FAC654F-4C3B-4892-8DB4-2E00442AC990}" dt="2025-07-01T14:50:31.604" v="2132" actId="20577"/>
          <ac:spMkLst>
            <pc:docMk/>
            <pc:sldMk cId="71730985" sldId="333"/>
            <ac:spMk id="11" creationId="{99B35857-B1E3-F945-9FB2-6B00FA23FC53}"/>
          </ac:spMkLst>
        </pc:spChg>
        <pc:spChg chg="mod">
          <ac:chgData name="Roudebush, Hannah" userId="dfdc7856-5345-4c8c-b86b-5e6be02e76a0" providerId="ADAL" clId="{0FAC654F-4C3B-4892-8DB4-2E00442AC990}" dt="2025-06-30T17:06:26.294" v="726" actId="20577"/>
          <ac:spMkLst>
            <pc:docMk/>
            <pc:sldMk cId="71730985" sldId="333"/>
            <ac:spMk id="13" creationId="{F777509C-0F4A-4BF1-4742-563379E15A87}"/>
          </ac:spMkLst>
        </pc:spChg>
        <pc:spChg chg="add del mod">
          <ac:chgData name="Roudebush, Hannah" userId="dfdc7856-5345-4c8c-b86b-5e6be02e76a0" providerId="ADAL" clId="{0FAC654F-4C3B-4892-8DB4-2E00442AC990}" dt="2025-06-30T17:56:44.795" v="1491" actId="478"/>
          <ac:spMkLst>
            <pc:docMk/>
            <pc:sldMk cId="71730985" sldId="333"/>
            <ac:spMk id="15" creationId="{24AA74A7-2889-6C21-3763-E07288D8B03C}"/>
          </ac:spMkLst>
        </pc:spChg>
        <pc:spChg chg="add del">
          <ac:chgData name="Roudebush, Hannah" userId="dfdc7856-5345-4c8c-b86b-5e6be02e76a0" providerId="ADAL" clId="{0FAC654F-4C3B-4892-8DB4-2E00442AC990}" dt="2025-06-30T17:56:44.795" v="1491" actId="478"/>
          <ac:spMkLst>
            <pc:docMk/>
            <pc:sldMk cId="71730985" sldId="333"/>
            <ac:spMk id="16" creationId="{C157306C-6479-6FDE-AAC0-73C95B75C10C}"/>
          </ac:spMkLst>
        </pc:spChg>
        <pc:spChg chg="del">
          <ac:chgData name="Roudebush, Hannah" userId="dfdc7856-5345-4c8c-b86b-5e6be02e76a0" providerId="ADAL" clId="{0FAC654F-4C3B-4892-8DB4-2E00442AC990}" dt="2025-06-30T17:27:33.019" v="1048" actId="478"/>
          <ac:spMkLst>
            <pc:docMk/>
            <pc:sldMk cId="71730985" sldId="333"/>
            <ac:spMk id="17" creationId="{7F263855-7F4F-2F1D-ED01-A83AF8F645E0}"/>
          </ac:spMkLst>
        </pc:spChg>
        <pc:spChg chg="add mod">
          <ac:chgData name="Roudebush, Hannah" userId="dfdc7856-5345-4c8c-b86b-5e6be02e76a0" providerId="ADAL" clId="{0FAC654F-4C3B-4892-8DB4-2E00442AC990}" dt="2025-06-30T17:56:45.349" v="1492" actId="1076"/>
          <ac:spMkLst>
            <pc:docMk/>
            <pc:sldMk cId="71730985" sldId="333"/>
            <ac:spMk id="35" creationId="{1A3D7781-0436-CD96-B07E-C5233B169495}"/>
          </ac:spMkLst>
        </pc:spChg>
        <pc:spChg chg="add mod">
          <ac:chgData name="Roudebush, Hannah" userId="dfdc7856-5345-4c8c-b86b-5e6be02e76a0" providerId="ADAL" clId="{0FAC654F-4C3B-4892-8DB4-2E00442AC990}" dt="2025-06-30T17:56:45.349" v="1492" actId="1076"/>
          <ac:spMkLst>
            <pc:docMk/>
            <pc:sldMk cId="71730985" sldId="333"/>
            <ac:spMk id="36" creationId="{A0F0970B-44C7-434E-58E2-E712E1832C99}"/>
          </ac:spMkLst>
        </pc:spChg>
        <pc:spChg chg="add mod">
          <ac:chgData name="Roudebush, Hannah" userId="dfdc7856-5345-4c8c-b86b-5e6be02e76a0" providerId="ADAL" clId="{0FAC654F-4C3B-4892-8DB4-2E00442AC990}" dt="2025-06-30T17:56:45.349" v="1492" actId="1076"/>
          <ac:spMkLst>
            <pc:docMk/>
            <pc:sldMk cId="71730985" sldId="333"/>
            <ac:spMk id="37" creationId="{F70521BC-81FB-A27D-06D3-6AB47DB769FD}"/>
          </ac:spMkLst>
        </pc:spChg>
        <pc:spChg chg="add">
          <ac:chgData name="Roudebush, Hannah" userId="dfdc7856-5345-4c8c-b86b-5e6be02e76a0" providerId="ADAL" clId="{0FAC654F-4C3B-4892-8DB4-2E00442AC990}" dt="2025-06-30T17:56:23.284" v="1477" actId="478"/>
          <ac:spMkLst>
            <pc:docMk/>
            <pc:sldMk cId="71730985" sldId="333"/>
            <ac:spMk id="38" creationId="{282607FF-7CF6-3368-8AA6-898D0B576914}"/>
          </ac:spMkLst>
        </pc:spChg>
        <pc:spChg chg="add del mod">
          <ac:chgData name="Roudebush, Hannah" userId="dfdc7856-5345-4c8c-b86b-5e6be02e76a0" providerId="ADAL" clId="{0FAC654F-4C3B-4892-8DB4-2E00442AC990}" dt="2025-06-30T17:56:41.975" v="1486" actId="478"/>
          <ac:spMkLst>
            <pc:docMk/>
            <pc:sldMk cId="71730985" sldId="333"/>
            <ac:spMk id="39" creationId="{D11B5E6F-EBB6-A11D-1DA8-23ADA325C482}"/>
          </ac:spMkLst>
        </pc:spChg>
        <pc:spChg chg="add">
          <ac:chgData name="Roudebush, Hannah" userId="dfdc7856-5345-4c8c-b86b-5e6be02e76a0" providerId="ADAL" clId="{0FAC654F-4C3B-4892-8DB4-2E00442AC990}" dt="2025-06-30T17:56:23.284" v="1477" actId="478"/>
          <ac:spMkLst>
            <pc:docMk/>
            <pc:sldMk cId="71730985" sldId="333"/>
            <ac:spMk id="40" creationId="{AB9930D8-6D03-B9B1-D441-5F81A6B44FFA}"/>
          </ac:spMkLst>
        </pc:spChg>
        <pc:spChg chg="add">
          <ac:chgData name="Roudebush, Hannah" userId="dfdc7856-5345-4c8c-b86b-5e6be02e76a0" providerId="ADAL" clId="{0FAC654F-4C3B-4892-8DB4-2E00442AC990}" dt="2025-06-30T17:56:23.284" v="1477" actId="478"/>
          <ac:spMkLst>
            <pc:docMk/>
            <pc:sldMk cId="71730985" sldId="333"/>
            <ac:spMk id="43" creationId="{EDACADFA-027D-45F6-485F-318B93E8CA60}"/>
          </ac:spMkLst>
        </pc:spChg>
        <pc:spChg chg="add del mod">
          <ac:chgData name="Roudebush, Hannah" userId="dfdc7856-5345-4c8c-b86b-5e6be02e76a0" providerId="ADAL" clId="{0FAC654F-4C3B-4892-8DB4-2E00442AC990}" dt="2025-06-30T17:56:41.975" v="1486" actId="478"/>
          <ac:spMkLst>
            <pc:docMk/>
            <pc:sldMk cId="71730985" sldId="333"/>
            <ac:spMk id="46" creationId="{5CEF1DB6-5197-DF0C-A5BA-5F23026D7306}"/>
          </ac:spMkLst>
        </pc:spChg>
        <pc:spChg chg="add del mod">
          <ac:chgData name="Roudebush, Hannah" userId="dfdc7856-5345-4c8c-b86b-5e6be02e76a0" providerId="ADAL" clId="{0FAC654F-4C3B-4892-8DB4-2E00442AC990}" dt="2025-06-30T17:56:41.975" v="1486" actId="478"/>
          <ac:spMkLst>
            <pc:docMk/>
            <pc:sldMk cId="71730985" sldId="333"/>
            <ac:spMk id="49" creationId="{AFA2FA69-2EF1-47E7-D509-3AEEF8D5224C}"/>
          </ac:spMkLst>
        </pc:spChg>
        <pc:spChg chg="add del mod">
          <ac:chgData name="Roudebush, Hannah" userId="dfdc7856-5345-4c8c-b86b-5e6be02e76a0" providerId="ADAL" clId="{0FAC654F-4C3B-4892-8DB4-2E00442AC990}" dt="2025-06-30T17:56:41.975" v="1486" actId="478"/>
          <ac:spMkLst>
            <pc:docMk/>
            <pc:sldMk cId="71730985" sldId="333"/>
            <ac:spMk id="50" creationId="{416D28B3-9828-ADEC-EF11-0338DD4E001C}"/>
          </ac:spMkLst>
        </pc:spChg>
        <pc:spChg chg="add">
          <ac:chgData name="Roudebush, Hannah" userId="dfdc7856-5345-4c8c-b86b-5e6be02e76a0" providerId="ADAL" clId="{0FAC654F-4C3B-4892-8DB4-2E00442AC990}" dt="2025-06-30T17:56:23.284" v="1477" actId="478"/>
          <ac:spMkLst>
            <pc:docMk/>
            <pc:sldMk cId="71730985" sldId="333"/>
            <ac:spMk id="51" creationId="{25C29BCA-534C-4500-CEBA-9EA0D8F15D95}"/>
          </ac:spMkLst>
        </pc:spChg>
        <pc:spChg chg="add del mod">
          <ac:chgData name="Roudebush, Hannah" userId="dfdc7856-5345-4c8c-b86b-5e6be02e76a0" providerId="ADAL" clId="{0FAC654F-4C3B-4892-8DB4-2E00442AC990}" dt="2025-06-30T17:56:41.975" v="1486" actId="478"/>
          <ac:spMkLst>
            <pc:docMk/>
            <pc:sldMk cId="71730985" sldId="333"/>
            <ac:spMk id="53" creationId="{9F082921-0FAC-D366-E14F-D93FD862DB9F}"/>
          </ac:spMkLst>
        </pc:spChg>
        <pc:spChg chg="add del mod">
          <ac:chgData name="Roudebush, Hannah" userId="dfdc7856-5345-4c8c-b86b-5e6be02e76a0" providerId="ADAL" clId="{0FAC654F-4C3B-4892-8DB4-2E00442AC990}" dt="2025-06-30T17:56:41.975" v="1486" actId="478"/>
          <ac:spMkLst>
            <pc:docMk/>
            <pc:sldMk cId="71730985" sldId="333"/>
            <ac:spMk id="54" creationId="{8CA8E89C-923D-111E-72D1-FDC6B2146B14}"/>
          </ac:spMkLst>
        </pc:spChg>
        <pc:spChg chg="add del mod">
          <ac:chgData name="Roudebush, Hannah" userId="dfdc7856-5345-4c8c-b86b-5e6be02e76a0" providerId="ADAL" clId="{0FAC654F-4C3B-4892-8DB4-2E00442AC990}" dt="2025-06-30T17:56:41.975" v="1486" actId="478"/>
          <ac:spMkLst>
            <pc:docMk/>
            <pc:sldMk cId="71730985" sldId="333"/>
            <ac:spMk id="55" creationId="{8D67AB2D-F59D-0EF5-2F99-4785E077B071}"/>
          </ac:spMkLst>
        </pc:spChg>
        <pc:spChg chg="add del mod">
          <ac:chgData name="Roudebush, Hannah" userId="dfdc7856-5345-4c8c-b86b-5e6be02e76a0" providerId="ADAL" clId="{0FAC654F-4C3B-4892-8DB4-2E00442AC990}" dt="2025-06-30T17:56:41.975" v="1486" actId="478"/>
          <ac:spMkLst>
            <pc:docMk/>
            <pc:sldMk cId="71730985" sldId="333"/>
            <ac:spMk id="57" creationId="{4B2CC593-437D-AB64-3A16-C141A14E49D2}"/>
          </ac:spMkLst>
        </pc:spChg>
        <pc:spChg chg="add del mod">
          <ac:chgData name="Roudebush, Hannah" userId="dfdc7856-5345-4c8c-b86b-5e6be02e76a0" providerId="ADAL" clId="{0FAC654F-4C3B-4892-8DB4-2E00442AC990}" dt="2025-06-30T17:56:41.975" v="1486" actId="478"/>
          <ac:spMkLst>
            <pc:docMk/>
            <pc:sldMk cId="71730985" sldId="333"/>
            <ac:spMk id="58" creationId="{312C5074-26F4-4311-11FE-1E146E2B249A}"/>
          </ac:spMkLst>
        </pc:spChg>
        <pc:spChg chg="add">
          <ac:chgData name="Roudebush, Hannah" userId="dfdc7856-5345-4c8c-b86b-5e6be02e76a0" providerId="ADAL" clId="{0FAC654F-4C3B-4892-8DB4-2E00442AC990}" dt="2025-06-30T17:56:23.284" v="1477" actId="478"/>
          <ac:spMkLst>
            <pc:docMk/>
            <pc:sldMk cId="71730985" sldId="333"/>
            <ac:spMk id="59" creationId="{326BFA4B-AB8F-9C97-908C-F63475DC6492}"/>
          </ac:spMkLst>
        </pc:spChg>
        <pc:spChg chg="add del mod">
          <ac:chgData name="Roudebush, Hannah" userId="dfdc7856-5345-4c8c-b86b-5e6be02e76a0" providerId="ADAL" clId="{0FAC654F-4C3B-4892-8DB4-2E00442AC990}" dt="2025-06-30T17:56:41.975" v="1486" actId="478"/>
          <ac:spMkLst>
            <pc:docMk/>
            <pc:sldMk cId="71730985" sldId="333"/>
            <ac:spMk id="60" creationId="{DD17EC01-0391-4B54-51C5-3E6CE9057C3C}"/>
          </ac:spMkLst>
        </pc:spChg>
        <pc:spChg chg="add">
          <ac:chgData name="Roudebush, Hannah" userId="dfdc7856-5345-4c8c-b86b-5e6be02e76a0" providerId="ADAL" clId="{0FAC654F-4C3B-4892-8DB4-2E00442AC990}" dt="2025-06-30T17:56:23.284" v="1477" actId="478"/>
          <ac:spMkLst>
            <pc:docMk/>
            <pc:sldMk cId="71730985" sldId="333"/>
            <ac:spMk id="61" creationId="{8F00A329-01AF-4013-9F77-FBD2FC3BC727}"/>
          </ac:spMkLst>
        </pc:spChg>
        <pc:picChg chg="add mod">
          <ac:chgData name="Roudebush, Hannah" userId="dfdc7856-5345-4c8c-b86b-5e6be02e76a0" providerId="ADAL" clId="{0FAC654F-4C3B-4892-8DB4-2E00442AC990}" dt="2025-06-30T17:56:45.349" v="1492" actId="1076"/>
          <ac:picMkLst>
            <pc:docMk/>
            <pc:sldMk cId="71730985" sldId="333"/>
            <ac:picMk id="5" creationId="{6367ECCC-F459-76E2-A9FC-17F7E1535A12}"/>
          </ac:picMkLst>
        </pc:picChg>
        <pc:picChg chg="add mod">
          <ac:chgData name="Roudebush, Hannah" userId="dfdc7856-5345-4c8c-b86b-5e6be02e76a0" providerId="ADAL" clId="{0FAC654F-4C3B-4892-8DB4-2E00442AC990}" dt="2025-06-30T17:56:45.349" v="1492" actId="1076"/>
          <ac:picMkLst>
            <pc:docMk/>
            <pc:sldMk cId="71730985" sldId="333"/>
            <ac:picMk id="10" creationId="{5BF0D2F0-B3C8-3148-8EB4-6D44734AE68F}"/>
          </ac:picMkLst>
        </pc:picChg>
        <pc:picChg chg="add mod">
          <ac:chgData name="Roudebush, Hannah" userId="dfdc7856-5345-4c8c-b86b-5e6be02e76a0" providerId="ADAL" clId="{0FAC654F-4C3B-4892-8DB4-2E00442AC990}" dt="2025-06-30T17:42:26.657" v="1249" actId="1076"/>
          <ac:picMkLst>
            <pc:docMk/>
            <pc:sldMk cId="71730985" sldId="333"/>
            <ac:picMk id="12" creationId="{5AF8B70B-47DD-6653-0788-BE96B6B1A65E}"/>
          </ac:picMkLst>
        </pc:picChg>
        <pc:picChg chg="add mod">
          <ac:chgData name="Roudebush, Hannah" userId="dfdc7856-5345-4c8c-b86b-5e6be02e76a0" providerId="ADAL" clId="{0FAC654F-4C3B-4892-8DB4-2E00442AC990}" dt="2025-06-30T17:42:18.260" v="1248" actId="1076"/>
          <ac:picMkLst>
            <pc:docMk/>
            <pc:sldMk cId="71730985" sldId="333"/>
            <ac:picMk id="18" creationId="{2F8128BD-EC3C-0941-0D6B-6D3790A3F585}"/>
          </ac:picMkLst>
        </pc:picChg>
        <pc:picChg chg="mod">
          <ac:chgData name="Roudebush, Hannah" userId="dfdc7856-5345-4c8c-b86b-5e6be02e76a0" providerId="ADAL" clId="{0FAC654F-4C3B-4892-8DB4-2E00442AC990}" dt="2025-06-30T17:42:26.657" v="1249" actId="1076"/>
          <ac:picMkLst>
            <pc:docMk/>
            <pc:sldMk cId="71730985" sldId="333"/>
            <ac:picMk id="19" creationId="{61A2E8D8-0029-8D74-FC48-3E982E5F7451}"/>
          </ac:picMkLst>
        </pc:picChg>
        <pc:picChg chg="add mod">
          <ac:chgData name="Roudebush, Hannah" userId="dfdc7856-5345-4c8c-b86b-5e6be02e76a0" providerId="ADAL" clId="{0FAC654F-4C3B-4892-8DB4-2E00442AC990}" dt="2025-06-30T17:42:34.896" v="1250" actId="1076"/>
          <ac:picMkLst>
            <pc:docMk/>
            <pc:sldMk cId="71730985" sldId="333"/>
            <ac:picMk id="23" creationId="{43A86E64-5D47-D1B9-4F5E-3C57818EDA58}"/>
          </ac:picMkLst>
        </pc:picChg>
        <pc:picChg chg="add mod">
          <ac:chgData name="Roudebush, Hannah" userId="dfdc7856-5345-4c8c-b86b-5e6be02e76a0" providerId="ADAL" clId="{0FAC654F-4C3B-4892-8DB4-2E00442AC990}" dt="2025-06-30T17:56:45.349" v="1492" actId="1076"/>
          <ac:picMkLst>
            <pc:docMk/>
            <pc:sldMk cId="71730985" sldId="333"/>
            <ac:picMk id="24" creationId="{DE0E6CD2-30D2-4809-B2F2-AFE8984E6360}"/>
          </ac:picMkLst>
        </pc:picChg>
        <pc:picChg chg="add mod">
          <ac:chgData name="Roudebush, Hannah" userId="dfdc7856-5345-4c8c-b86b-5e6be02e76a0" providerId="ADAL" clId="{0FAC654F-4C3B-4892-8DB4-2E00442AC990}" dt="2025-06-30T17:56:45.349" v="1492" actId="1076"/>
          <ac:picMkLst>
            <pc:docMk/>
            <pc:sldMk cId="71730985" sldId="333"/>
            <ac:picMk id="25" creationId="{B343E840-8EA9-95EF-2AEE-28737D4742C1}"/>
          </ac:picMkLst>
        </pc:picChg>
        <pc:picChg chg="add mod">
          <ac:chgData name="Roudebush, Hannah" userId="dfdc7856-5345-4c8c-b86b-5e6be02e76a0" providerId="ADAL" clId="{0FAC654F-4C3B-4892-8DB4-2E00442AC990}" dt="2025-06-30T17:56:45.349" v="1492" actId="1076"/>
          <ac:picMkLst>
            <pc:docMk/>
            <pc:sldMk cId="71730985" sldId="333"/>
            <ac:picMk id="26" creationId="{FD47FB31-BA21-0D1B-B365-83F66773A54E}"/>
          </ac:picMkLst>
        </pc:picChg>
        <pc:picChg chg="mod">
          <ac:chgData name="Roudebush, Hannah" userId="dfdc7856-5345-4c8c-b86b-5e6be02e76a0" providerId="ADAL" clId="{0FAC654F-4C3B-4892-8DB4-2E00442AC990}" dt="2025-06-30T17:42:26.657" v="1249" actId="1076"/>
          <ac:picMkLst>
            <pc:docMk/>
            <pc:sldMk cId="71730985" sldId="333"/>
            <ac:picMk id="27" creationId="{38AE7A5A-A009-7CE2-B1FD-EAA1EFCF39E7}"/>
          </ac:picMkLst>
        </pc:picChg>
        <pc:picChg chg="mod">
          <ac:chgData name="Roudebush, Hannah" userId="dfdc7856-5345-4c8c-b86b-5e6be02e76a0" providerId="ADAL" clId="{0FAC654F-4C3B-4892-8DB4-2E00442AC990}" dt="2025-06-30T17:42:26.657" v="1249" actId="1076"/>
          <ac:picMkLst>
            <pc:docMk/>
            <pc:sldMk cId="71730985" sldId="333"/>
            <ac:picMk id="28" creationId="{A0A1DCA8-812E-6333-2749-220C51AFD242}"/>
          </ac:picMkLst>
        </pc:picChg>
        <pc:picChg chg="mod">
          <ac:chgData name="Roudebush, Hannah" userId="dfdc7856-5345-4c8c-b86b-5e6be02e76a0" providerId="ADAL" clId="{0FAC654F-4C3B-4892-8DB4-2E00442AC990}" dt="2025-06-30T17:42:26.657" v="1249" actId="1076"/>
          <ac:picMkLst>
            <pc:docMk/>
            <pc:sldMk cId="71730985" sldId="333"/>
            <ac:picMk id="29" creationId="{889FC02D-CE52-F8C3-8740-3B752B1C251C}"/>
          </ac:picMkLst>
        </pc:picChg>
        <pc:picChg chg="add mod">
          <ac:chgData name="Roudebush, Hannah" userId="dfdc7856-5345-4c8c-b86b-5e6be02e76a0" providerId="ADAL" clId="{0FAC654F-4C3B-4892-8DB4-2E00442AC990}" dt="2025-06-30T17:56:45.349" v="1492" actId="1076"/>
          <ac:picMkLst>
            <pc:docMk/>
            <pc:sldMk cId="71730985" sldId="333"/>
            <ac:picMk id="30" creationId="{C9A959FA-A10D-A863-9770-8F49445DC45C}"/>
          </ac:picMkLst>
        </pc:picChg>
        <pc:picChg chg="mod">
          <ac:chgData name="Roudebush, Hannah" userId="dfdc7856-5345-4c8c-b86b-5e6be02e76a0" providerId="ADAL" clId="{0FAC654F-4C3B-4892-8DB4-2E00442AC990}" dt="2025-06-30T17:42:26.657" v="1249" actId="1076"/>
          <ac:picMkLst>
            <pc:docMk/>
            <pc:sldMk cId="71730985" sldId="333"/>
            <ac:picMk id="31" creationId="{84B5B0FA-CC9A-EF3D-FEAB-51884A7355FB}"/>
          </ac:picMkLst>
        </pc:picChg>
        <pc:picChg chg="mod">
          <ac:chgData name="Roudebush, Hannah" userId="dfdc7856-5345-4c8c-b86b-5e6be02e76a0" providerId="ADAL" clId="{0FAC654F-4C3B-4892-8DB4-2E00442AC990}" dt="2025-06-30T17:42:26.657" v="1249" actId="1076"/>
          <ac:picMkLst>
            <pc:docMk/>
            <pc:sldMk cId="71730985" sldId="333"/>
            <ac:picMk id="32" creationId="{67FF9FAE-BABD-4D51-9DA7-566122D2233A}"/>
          </ac:picMkLst>
        </pc:picChg>
        <pc:picChg chg="add mod">
          <ac:chgData name="Roudebush, Hannah" userId="dfdc7856-5345-4c8c-b86b-5e6be02e76a0" providerId="ADAL" clId="{0FAC654F-4C3B-4892-8DB4-2E00442AC990}" dt="2025-06-30T17:56:45.349" v="1492" actId="1076"/>
          <ac:picMkLst>
            <pc:docMk/>
            <pc:sldMk cId="71730985" sldId="333"/>
            <ac:picMk id="33" creationId="{88A18049-15D2-0E9F-8443-4D7DB7F66493}"/>
          </ac:picMkLst>
        </pc:picChg>
        <pc:picChg chg="add mod">
          <ac:chgData name="Roudebush, Hannah" userId="dfdc7856-5345-4c8c-b86b-5e6be02e76a0" providerId="ADAL" clId="{0FAC654F-4C3B-4892-8DB4-2E00442AC990}" dt="2025-06-30T17:56:45.918" v="1493" actId="1076"/>
          <ac:picMkLst>
            <pc:docMk/>
            <pc:sldMk cId="71730985" sldId="333"/>
            <ac:picMk id="34" creationId="{3D24A26C-B906-55E5-3583-0C8B206DFC76}"/>
          </ac:picMkLst>
        </pc:picChg>
      </pc:sldChg>
      <pc:sldChg chg="addSp delSp modSp add mod">
        <pc:chgData name="Roudebush, Hannah" userId="dfdc7856-5345-4c8c-b86b-5e6be02e76a0" providerId="ADAL" clId="{0FAC654F-4C3B-4892-8DB4-2E00442AC990}" dt="2025-07-01T14:50:23.412" v="2130" actId="20577"/>
        <pc:sldMkLst>
          <pc:docMk/>
          <pc:sldMk cId="4111322106" sldId="334"/>
        </pc:sldMkLst>
        <pc:spChg chg="add del mod">
          <ac:chgData name="Roudebush, Hannah" userId="dfdc7856-5345-4c8c-b86b-5e6be02e76a0" providerId="ADAL" clId="{0FAC654F-4C3B-4892-8DB4-2E00442AC990}" dt="2025-06-30T17:31:29.357" v="1084" actId="478"/>
          <ac:spMkLst>
            <pc:docMk/>
            <pc:sldMk cId="4111322106" sldId="334"/>
            <ac:spMk id="3" creationId="{D04954BB-59C8-7DFB-D9F5-5B95B9DFC2BA}"/>
          </ac:spMkLst>
        </pc:spChg>
        <pc:spChg chg="del">
          <ac:chgData name="Roudebush, Hannah" userId="dfdc7856-5345-4c8c-b86b-5e6be02e76a0" providerId="ADAL" clId="{0FAC654F-4C3B-4892-8DB4-2E00442AC990}" dt="2025-06-30T17:28:44.458" v="1053" actId="478"/>
          <ac:spMkLst>
            <pc:docMk/>
            <pc:sldMk cId="4111322106" sldId="334"/>
            <ac:spMk id="5" creationId="{00A56B1E-FF23-F1BB-E1E0-CB5E36676324}"/>
          </ac:spMkLst>
        </pc:spChg>
        <pc:spChg chg="del">
          <ac:chgData name="Roudebush, Hannah" userId="dfdc7856-5345-4c8c-b86b-5e6be02e76a0" providerId="ADAL" clId="{0FAC654F-4C3B-4892-8DB4-2E00442AC990}" dt="2025-07-01T14:49:48.843" v="2121" actId="478"/>
          <ac:spMkLst>
            <pc:docMk/>
            <pc:sldMk cId="4111322106" sldId="334"/>
            <ac:spMk id="6" creationId="{9F334CE7-AA03-5C0B-EE7F-853CDE16D9C8}"/>
          </ac:spMkLst>
        </pc:spChg>
        <pc:spChg chg="add del mod">
          <ac:chgData name="Roudebush, Hannah" userId="dfdc7856-5345-4c8c-b86b-5e6be02e76a0" providerId="ADAL" clId="{0FAC654F-4C3B-4892-8DB4-2E00442AC990}" dt="2025-06-30T17:31:59.205" v="1091" actId="478"/>
          <ac:spMkLst>
            <pc:docMk/>
            <pc:sldMk cId="4111322106" sldId="334"/>
            <ac:spMk id="9" creationId="{AB8F17C9-5842-3050-60C9-F9AE3D235B43}"/>
          </ac:spMkLst>
        </pc:spChg>
        <pc:spChg chg="mod">
          <ac:chgData name="Roudebush, Hannah" userId="dfdc7856-5345-4c8c-b86b-5e6be02e76a0" providerId="ADAL" clId="{0FAC654F-4C3B-4892-8DB4-2E00442AC990}" dt="2025-07-01T14:34:44.490" v="1886" actId="13926"/>
          <ac:spMkLst>
            <pc:docMk/>
            <pc:sldMk cId="4111322106" sldId="334"/>
            <ac:spMk id="10" creationId="{C30E72A6-9BA6-BADF-6843-D24AD6C16397}"/>
          </ac:spMkLst>
        </pc:spChg>
        <pc:spChg chg="mod">
          <ac:chgData name="Roudebush, Hannah" userId="dfdc7856-5345-4c8c-b86b-5e6be02e76a0" providerId="ADAL" clId="{0FAC654F-4C3B-4892-8DB4-2E00442AC990}" dt="2025-07-01T14:50:23.412" v="2130" actId="20577"/>
          <ac:spMkLst>
            <pc:docMk/>
            <pc:sldMk cId="4111322106" sldId="334"/>
            <ac:spMk id="11" creationId="{94CD3052-E90F-7048-1C45-52028DC3EC95}"/>
          </ac:spMkLst>
        </pc:spChg>
        <pc:spChg chg="del">
          <ac:chgData name="Roudebush, Hannah" userId="dfdc7856-5345-4c8c-b86b-5e6be02e76a0" providerId="ADAL" clId="{0FAC654F-4C3B-4892-8DB4-2E00442AC990}" dt="2025-06-30T17:28:49.027" v="1055" actId="478"/>
          <ac:spMkLst>
            <pc:docMk/>
            <pc:sldMk cId="4111322106" sldId="334"/>
            <ac:spMk id="13" creationId="{F9786B4C-52B4-9E9E-11BF-B9D2AC98C6DB}"/>
          </ac:spMkLst>
        </pc:spChg>
        <pc:spChg chg="del">
          <ac:chgData name="Roudebush, Hannah" userId="dfdc7856-5345-4c8c-b86b-5e6be02e76a0" providerId="ADAL" clId="{0FAC654F-4C3B-4892-8DB4-2E00442AC990}" dt="2025-06-30T17:28:49.027" v="1055" actId="478"/>
          <ac:spMkLst>
            <pc:docMk/>
            <pc:sldMk cId="4111322106" sldId="334"/>
            <ac:spMk id="14" creationId="{67BEF71E-290F-AFA3-9866-2E1BF2753096}"/>
          </ac:spMkLst>
        </pc:spChg>
        <pc:spChg chg="mod">
          <ac:chgData name="Roudebush, Hannah" userId="dfdc7856-5345-4c8c-b86b-5e6be02e76a0" providerId="ADAL" clId="{0FAC654F-4C3B-4892-8DB4-2E00442AC990}" dt="2025-06-30T17:28:55.173" v="1056" actId="1076"/>
          <ac:spMkLst>
            <pc:docMk/>
            <pc:sldMk cId="4111322106" sldId="334"/>
            <ac:spMk id="15" creationId="{6FDE312A-CAB2-7B35-1273-534E1D8C7523}"/>
          </ac:spMkLst>
        </pc:spChg>
        <pc:spChg chg="mod">
          <ac:chgData name="Roudebush, Hannah" userId="dfdc7856-5345-4c8c-b86b-5e6be02e76a0" providerId="ADAL" clId="{0FAC654F-4C3B-4892-8DB4-2E00442AC990}" dt="2025-06-30T17:28:55.173" v="1056" actId="1076"/>
          <ac:spMkLst>
            <pc:docMk/>
            <pc:sldMk cId="4111322106" sldId="334"/>
            <ac:spMk id="16" creationId="{BEB8D328-57B9-6A63-E5AC-72CA677E2AC7}"/>
          </ac:spMkLst>
        </pc:spChg>
        <pc:spChg chg="del">
          <ac:chgData name="Roudebush, Hannah" userId="dfdc7856-5345-4c8c-b86b-5e6be02e76a0" providerId="ADAL" clId="{0FAC654F-4C3B-4892-8DB4-2E00442AC990}" dt="2025-06-30T17:32:34.711" v="1100" actId="478"/>
          <ac:spMkLst>
            <pc:docMk/>
            <pc:sldMk cId="4111322106" sldId="334"/>
            <ac:spMk id="31" creationId="{CE2B24E8-3A47-D871-3B28-317D8347AF47}"/>
          </ac:spMkLst>
        </pc:spChg>
        <pc:spChg chg="add del mod">
          <ac:chgData name="Roudebush, Hannah" userId="dfdc7856-5345-4c8c-b86b-5e6be02e76a0" providerId="ADAL" clId="{0FAC654F-4C3B-4892-8DB4-2E00442AC990}" dt="2025-06-30T17:32:21.406" v="1097" actId="478"/>
          <ac:spMkLst>
            <pc:docMk/>
            <pc:sldMk cId="4111322106" sldId="334"/>
            <ac:spMk id="33" creationId="{F6F65E12-7DD2-64B1-BE85-AF4DAF3249DF}"/>
          </ac:spMkLst>
        </pc:spChg>
        <pc:spChg chg="add del mod">
          <ac:chgData name="Roudebush, Hannah" userId="dfdc7856-5345-4c8c-b86b-5e6be02e76a0" providerId="ADAL" clId="{0FAC654F-4C3B-4892-8DB4-2E00442AC990}" dt="2025-06-30T17:31:43.045" v="1087" actId="478"/>
          <ac:spMkLst>
            <pc:docMk/>
            <pc:sldMk cId="4111322106" sldId="334"/>
            <ac:spMk id="35" creationId="{2F571B9A-9E2E-2E19-14AA-F99860EBF240}"/>
          </ac:spMkLst>
        </pc:spChg>
        <pc:spChg chg="add del mod">
          <ac:chgData name="Roudebush, Hannah" userId="dfdc7856-5345-4c8c-b86b-5e6be02e76a0" providerId="ADAL" clId="{0FAC654F-4C3B-4892-8DB4-2E00442AC990}" dt="2025-06-30T17:32:49.320" v="1104" actId="478"/>
          <ac:spMkLst>
            <pc:docMk/>
            <pc:sldMk cId="4111322106" sldId="334"/>
            <ac:spMk id="37" creationId="{D7711163-FA87-359C-063E-B53A7B8DCDA3}"/>
          </ac:spMkLst>
        </pc:spChg>
        <pc:spChg chg="add mod">
          <ac:chgData name="Roudebush, Hannah" userId="dfdc7856-5345-4c8c-b86b-5e6be02e76a0" providerId="ADAL" clId="{0FAC654F-4C3B-4892-8DB4-2E00442AC990}" dt="2025-07-01T14:33:14.979" v="1866" actId="207"/>
          <ac:spMkLst>
            <pc:docMk/>
            <pc:sldMk cId="4111322106" sldId="334"/>
            <ac:spMk id="38" creationId="{8BFEEA27-F160-9F61-BA86-DA3D9757D9C5}"/>
          </ac:spMkLst>
        </pc:spChg>
        <pc:spChg chg="add mod">
          <ac:chgData name="Roudebush, Hannah" userId="dfdc7856-5345-4c8c-b86b-5e6be02e76a0" providerId="ADAL" clId="{0FAC654F-4C3B-4892-8DB4-2E00442AC990}" dt="2025-07-01T14:33:17.443" v="1867" actId="207"/>
          <ac:spMkLst>
            <pc:docMk/>
            <pc:sldMk cId="4111322106" sldId="334"/>
            <ac:spMk id="39" creationId="{D1F745D3-C2D2-7E09-07FA-1ADD16BB2BB2}"/>
          </ac:spMkLst>
        </pc:spChg>
        <pc:spChg chg="add mod">
          <ac:chgData name="Roudebush, Hannah" userId="dfdc7856-5345-4c8c-b86b-5e6be02e76a0" providerId="ADAL" clId="{0FAC654F-4C3B-4892-8DB4-2E00442AC990}" dt="2025-07-01T14:33:19.656" v="1868" actId="207"/>
          <ac:spMkLst>
            <pc:docMk/>
            <pc:sldMk cId="4111322106" sldId="334"/>
            <ac:spMk id="40" creationId="{E7C4354C-F992-BB68-CCDC-240C4D8A8D8B}"/>
          </ac:spMkLst>
        </pc:spChg>
        <pc:spChg chg="mod">
          <ac:chgData name="Roudebush, Hannah" userId="dfdc7856-5345-4c8c-b86b-5e6be02e76a0" providerId="ADAL" clId="{0FAC654F-4C3B-4892-8DB4-2E00442AC990}" dt="2025-07-01T14:33:21.919" v="1869" actId="207"/>
          <ac:spMkLst>
            <pc:docMk/>
            <pc:sldMk cId="4111322106" sldId="334"/>
            <ac:spMk id="41" creationId="{AED9DE4D-102A-7ACB-A18A-C05214C0EADA}"/>
          </ac:spMkLst>
        </pc:spChg>
        <pc:spChg chg="add mod">
          <ac:chgData name="Roudebush, Hannah" userId="dfdc7856-5345-4c8c-b86b-5e6be02e76a0" providerId="ADAL" clId="{0FAC654F-4C3B-4892-8DB4-2E00442AC990}" dt="2025-07-01T14:33:54.295" v="1875" actId="1076"/>
          <ac:spMkLst>
            <pc:docMk/>
            <pc:sldMk cId="4111322106" sldId="334"/>
            <ac:spMk id="42" creationId="{D8321EBC-4520-AD23-71DA-677D76A90FE5}"/>
          </ac:spMkLst>
        </pc:spChg>
        <pc:spChg chg="add mod">
          <ac:chgData name="Roudebush, Hannah" userId="dfdc7856-5345-4c8c-b86b-5e6be02e76a0" providerId="ADAL" clId="{0FAC654F-4C3B-4892-8DB4-2E00442AC990}" dt="2025-07-01T14:33:32.973" v="1871" actId="207"/>
          <ac:spMkLst>
            <pc:docMk/>
            <pc:sldMk cId="4111322106" sldId="334"/>
            <ac:spMk id="43" creationId="{B5917D6F-A5C3-D611-2FC6-0EB07C84B559}"/>
          </ac:spMkLst>
        </pc:spChg>
        <pc:spChg chg="add mod">
          <ac:chgData name="Roudebush, Hannah" userId="dfdc7856-5345-4c8c-b86b-5e6be02e76a0" providerId="ADAL" clId="{0FAC654F-4C3B-4892-8DB4-2E00442AC990}" dt="2025-06-30T17:35:47.449" v="1146" actId="14100"/>
          <ac:spMkLst>
            <pc:docMk/>
            <pc:sldMk cId="4111322106" sldId="334"/>
            <ac:spMk id="44" creationId="{5F3E1D6E-CD0C-1E2B-0F0A-9D7D97D14CF1}"/>
          </ac:spMkLst>
        </pc:spChg>
        <pc:spChg chg="add mod">
          <ac:chgData name="Roudebush, Hannah" userId="dfdc7856-5345-4c8c-b86b-5e6be02e76a0" providerId="ADAL" clId="{0FAC654F-4C3B-4892-8DB4-2E00442AC990}" dt="2025-06-30T17:37:19.146" v="1168" actId="404"/>
          <ac:spMkLst>
            <pc:docMk/>
            <pc:sldMk cId="4111322106" sldId="334"/>
            <ac:spMk id="45" creationId="{11286CEF-5CDC-6B43-99F8-D44AE960000E}"/>
          </ac:spMkLst>
        </pc:spChg>
        <pc:spChg chg="add mod">
          <ac:chgData name="Roudebush, Hannah" userId="dfdc7856-5345-4c8c-b86b-5e6be02e76a0" providerId="ADAL" clId="{0FAC654F-4C3B-4892-8DB4-2E00442AC990}" dt="2025-06-30T17:38:26.184" v="1190" actId="404"/>
          <ac:spMkLst>
            <pc:docMk/>
            <pc:sldMk cId="4111322106" sldId="334"/>
            <ac:spMk id="46" creationId="{34D63D07-E43F-448B-B78E-A3D878AA594D}"/>
          </ac:spMkLst>
        </pc:spChg>
        <pc:spChg chg="mod topLvl">
          <ac:chgData name="Roudebush, Hannah" userId="dfdc7856-5345-4c8c-b86b-5e6be02e76a0" providerId="ADAL" clId="{0FAC654F-4C3B-4892-8DB4-2E00442AC990}" dt="2025-06-30T17:39:07.036" v="1199" actId="478"/>
          <ac:spMkLst>
            <pc:docMk/>
            <pc:sldMk cId="4111322106" sldId="334"/>
            <ac:spMk id="47" creationId="{09D54A62-DE5C-D0D9-D827-C6DD276B7392}"/>
          </ac:spMkLst>
        </pc:spChg>
        <pc:spChg chg="mod">
          <ac:chgData name="Roudebush, Hannah" userId="dfdc7856-5345-4c8c-b86b-5e6be02e76a0" providerId="ADAL" clId="{0FAC654F-4C3B-4892-8DB4-2E00442AC990}" dt="2025-06-30T17:41:12.485" v="1242" actId="14100"/>
          <ac:spMkLst>
            <pc:docMk/>
            <pc:sldMk cId="4111322106" sldId="334"/>
            <ac:spMk id="48" creationId="{0A18643E-FC86-B3BB-D8FE-11FFCF8A15C9}"/>
          </ac:spMkLst>
        </pc:spChg>
        <pc:spChg chg="add mod">
          <ac:chgData name="Roudebush, Hannah" userId="dfdc7856-5345-4c8c-b86b-5e6be02e76a0" providerId="ADAL" clId="{0FAC654F-4C3B-4892-8DB4-2E00442AC990}" dt="2025-06-30T17:39:45.174" v="1214" actId="403"/>
          <ac:spMkLst>
            <pc:docMk/>
            <pc:sldMk cId="4111322106" sldId="334"/>
            <ac:spMk id="49" creationId="{6CE76868-A423-0F93-6486-C71AC583985C}"/>
          </ac:spMkLst>
        </pc:spChg>
        <pc:spChg chg="add mod">
          <ac:chgData name="Roudebush, Hannah" userId="dfdc7856-5345-4c8c-b86b-5e6be02e76a0" providerId="ADAL" clId="{0FAC654F-4C3B-4892-8DB4-2E00442AC990}" dt="2025-06-30T17:40:24.903" v="1232" actId="404"/>
          <ac:spMkLst>
            <pc:docMk/>
            <pc:sldMk cId="4111322106" sldId="334"/>
            <ac:spMk id="50" creationId="{FFD46493-8A73-154F-9819-D9B73E009219}"/>
          </ac:spMkLst>
        </pc:spChg>
        <pc:spChg chg="mod">
          <ac:chgData name="Roudebush, Hannah" userId="dfdc7856-5345-4c8c-b86b-5e6be02e76a0" providerId="ADAL" clId="{0FAC654F-4C3B-4892-8DB4-2E00442AC990}" dt="2025-06-30T17:37:59.479" v="1181" actId="403"/>
          <ac:spMkLst>
            <pc:docMk/>
            <pc:sldMk cId="4111322106" sldId="334"/>
            <ac:spMk id="51" creationId="{D58333F6-B6D5-FA11-53F4-D67AF8F8D458}"/>
          </ac:spMkLst>
        </pc:spChg>
        <pc:spChg chg="del">
          <ac:chgData name="Roudebush, Hannah" userId="dfdc7856-5345-4c8c-b86b-5e6be02e76a0" providerId="ADAL" clId="{0FAC654F-4C3B-4892-8DB4-2E00442AC990}" dt="2025-06-30T17:33:57.558" v="1120" actId="478"/>
          <ac:spMkLst>
            <pc:docMk/>
            <pc:sldMk cId="4111322106" sldId="334"/>
            <ac:spMk id="53" creationId="{CFDBECE6-C17B-9536-F81D-B981B7296DC1}"/>
          </ac:spMkLst>
        </pc:spChg>
        <pc:spChg chg="del">
          <ac:chgData name="Roudebush, Hannah" userId="dfdc7856-5345-4c8c-b86b-5e6be02e76a0" providerId="ADAL" clId="{0FAC654F-4C3B-4892-8DB4-2E00442AC990}" dt="2025-06-30T17:33:31.846" v="1115" actId="478"/>
          <ac:spMkLst>
            <pc:docMk/>
            <pc:sldMk cId="4111322106" sldId="334"/>
            <ac:spMk id="55" creationId="{501A9200-B78E-8DB7-CDBE-617A34D45AF6}"/>
          </ac:spMkLst>
        </pc:spChg>
        <pc:spChg chg="add mod">
          <ac:chgData name="Roudebush, Hannah" userId="dfdc7856-5345-4c8c-b86b-5e6be02e76a0" providerId="ADAL" clId="{0FAC654F-4C3B-4892-8DB4-2E00442AC990}" dt="2025-07-01T14:34:02.080" v="1876" actId="1076"/>
          <ac:spMkLst>
            <pc:docMk/>
            <pc:sldMk cId="4111322106" sldId="334"/>
            <ac:spMk id="56" creationId="{D2ECAFC5-1902-5BCA-21A8-A2B7E252F1D3}"/>
          </ac:spMkLst>
        </pc:spChg>
        <pc:spChg chg="mod">
          <ac:chgData name="Roudebush, Hannah" userId="dfdc7856-5345-4c8c-b86b-5e6be02e76a0" providerId="ADAL" clId="{0FAC654F-4C3B-4892-8DB4-2E00442AC990}" dt="2025-07-01T14:33:37.412" v="1873" actId="207"/>
          <ac:spMkLst>
            <pc:docMk/>
            <pc:sldMk cId="4111322106" sldId="334"/>
            <ac:spMk id="57" creationId="{29CEDADD-02B0-B0E5-5C88-346C373B1481}"/>
          </ac:spMkLst>
        </pc:spChg>
        <pc:spChg chg="add mod">
          <ac:chgData name="Roudebush, Hannah" userId="dfdc7856-5345-4c8c-b86b-5e6be02e76a0" providerId="ADAL" clId="{0FAC654F-4C3B-4892-8DB4-2E00442AC990}" dt="2025-07-01T14:33:01.340" v="1861" actId="207"/>
          <ac:spMkLst>
            <pc:docMk/>
            <pc:sldMk cId="4111322106" sldId="334"/>
            <ac:spMk id="58" creationId="{282970A8-900D-4256-7B9A-0EDF2CDEF64B}"/>
          </ac:spMkLst>
        </pc:spChg>
        <pc:spChg chg="mod">
          <ac:chgData name="Roudebush, Hannah" userId="dfdc7856-5345-4c8c-b86b-5e6be02e76a0" providerId="ADAL" clId="{0FAC654F-4C3B-4892-8DB4-2E00442AC990}" dt="2025-07-01T14:32:54.748" v="1858" actId="207"/>
          <ac:spMkLst>
            <pc:docMk/>
            <pc:sldMk cId="4111322106" sldId="334"/>
            <ac:spMk id="59" creationId="{F7E43047-6A0C-2270-3032-B70583E2574C}"/>
          </ac:spMkLst>
        </pc:spChg>
        <pc:spChg chg="mod">
          <ac:chgData name="Roudebush, Hannah" userId="dfdc7856-5345-4c8c-b86b-5e6be02e76a0" providerId="ADAL" clId="{0FAC654F-4C3B-4892-8DB4-2E00442AC990}" dt="2025-07-01T14:33:03.673" v="1862" actId="207"/>
          <ac:spMkLst>
            <pc:docMk/>
            <pc:sldMk cId="4111322106" sldId="334"/>
            <ac:spMk id="60" creationId="{FAB87742-975E-C380-4716-44928A7A2A2D}"/>
          </ac:spMkLst>
        </pc:spChg>
        <pc:spChg chg="mod">
          <ac:chgData name="Roudebush, Hannah" userId="dfdc7856-5345-4c8c-b86b-5e6be02e76a0" providerId="ADAL" clId="{0FAC654F-4C3B-4892-8DB4-2E00442AC990}" dt="2025-07-01T14:32:59.215" v="1860" actId="207"/>
          <ac:spMkLst>
            <pc:docMk/>
            <pc:sldMk cId="4111322106" sldId="334"/>
            <ac:spMk id="61" creationId="{8E0B5A5F-15EF-8F20-F06D-7A8E5DBA1EBB}"/>
          </ac:spMkLst>
        </pc:spChg>
        <pc:spChg chg="add mod">
          <ac:chgData name="Roudebush, Hannah" userId="dfdc7856-5345-4c8c-b86b-5e6be02e76a0" providerId="ADAL" clId="{0FAC654F-4C3B-4892-8DB4-2E00442AC990}" dt="2025-07-01T14:33:10.796" v="1865" actId="207"/>
          <ac:spMkLst>
            <pc:docMk/>
            <pc:sldMk cId="4111322106" sldId="334"/>
            <ac:spMk id="62" creationId="{B88AE092-1C1E-487B-3D77-73C96881BBA7}"/>
          </ac:spMkLst>
        </pc:spChg>
        <pc:spChg chg="add del mod topLvl">
          <ac:chgData name="Roudebush, Hannah" userId="dfdc7856-5345-4c8c-b86b-5e6be02e76a0" providerId="ADAL" clId="{0FAC654F-4C3B-4892-8DB4-2E00442AC990}" dt="2025-07-01T14:32:56.973" v="1859" actId="207"/>
          <ac:spMkLst>
            <pc:docMk/>
            <pc:sldMk cId="4111322106" sldId="334"/>
            <ac:spMk id="63" creationId="{AC1F78B2-2017-EF31-7F8F-F22DBE36F007}"/>
          </ac:spMkLst>
        </pc:spChg>
        <pc:spChg chg="mod">
          <ac:chgData name="Roudebush, Hannah" userId="dfdc7856-5345-4c8c-b86b-5e6be02e76a0" providerId="ADAL" clId="{0FAC654F-4C3B-4892-8DB4-2E00442AC990}" dt="2025-07-01T14:33:08.700" v="1864" actId="207"/>
          <ac:spMkLst>
            <pc:docMk/>
            <pc:sldMk cId="4111322106" sldId="334"/>
            <ac:spMk id="64" creationId="{4E735104-611C-901C-12CB-5F2A89F01C30}"/>
          </ac:spMkLst>
        </pc:spChg>
        <pc:spChg chg="add mod">
          <ac:chgData name="Roudebush, Hannah" userId="dfdc7856-5345-4c8c-b86b-5e6be02e76a0" providerId="ADAL" clId="{0FAC654F-4C3B-4892-8DB4-2E00442AC990}" dt="2025-07-01T14:33:06.037" v="1863" actId="207"/>
          <ac:spMkLst>
            <pc:docMk/>
            <pc:sldMk cId="4111322106" sldId="334"/>
            <ac:spMk id="65" creationId="{9140EA97-E089-70C2-2E0E-682F2771B757}"/>
          </ac:spMkLst>
        </pc:spChg>
        <pc:grpChg chg="del">
          <ac:chgData name="Roudebush, Hannah" userId="dfdc7856-5345-4c8c-b86b-5e6be02e76a0" providerId="ADAL" clId="{0FAC654F-4C3B-4892-8DB4-2E00442AC990}" dt="2025-06-30T17:28:46.296" v="1054" actId="478"/>
          <ac:grpSpMkLst>
            <pc:docMk/>
            <pc:sldMk cId="4111322106" sldId="334"/>
            <ac:grpSpMk id="12" creationId="{949E4DAB-5C31-D56D-7B40-CBB0E55AECA6}"/>
          </ac:grpSpMkLst>
        </pc:grpChg>
        <pc:grpChg chg="add mod">
          <ac:chgData name="Roudebush, Hannah" userId="dfdc7856-5345-4c8c-b86b-5e6be02e76a0" providerId="ADAL" clId="{0FAC654F-4C3B-4892-8DB4-2E00442AC990}" dt="2025-06-30T17:31:36.686" v="1086" actId="1076"/>
          <ac:grpSpMkLst>
            <pc:docMk/>
            <pc:sldMk cId="4111322106" sldId="334"/>
            <ac:grpSpMk id="67" creationId="{3AD17388-A48E-A4B6-786E-D98DF13C7F9A}"/>
          </ac:grpSpMkLst>
        </pc:grpChg>
        <pc:grpChg chg="add mod">
          <ac:chgData name="Roudebush, Hannah" userId="dfdc7856-5345-4c8c-b86b-5e6be02e76a0" providerId="ADAL" clId="{0FAC654F-4C3B-4892-8DB4-2E00442AC990}" dt="2025-06-30T17:33:17.955" v="1111" actId="465"/>
          <ac:grpSpMkLst>
            <pc:docMk/>
            <pc:sldMk cId="4111322106" sldId="334"/>
            <ac:grpSpMk id="68" creationId="{8D33CC0D-FAC4-9BE2-D5EF-D0095FC7FF86}"/>
          </ac:grpSpMkLst>
        </pc:grpChg>
        <pc:grpChg chg="add mod">
          <ac:chgData name="Roudebush, Hannah" userId="dfdc7856-5345-4c8c-b86b-5e6be02e76a0" providerId="ADAL" clId="{0FAC654F-4C3B-4892-8DB4-2E00442AC990}" dt="2025-06-30T17:32:12.345" v="1095" actId="14100"/>
          <ac:grpSpMkLst>
            <pc:docMk/>
            <pc:sldMk cId="4111322106" sldId="334"/>
            <ac:grpSpMk id="69" creationId="{E41CB6A5-1EC4-9123-D382-DC4A10B1E54A}"/>
          </ac:grpSpMkLst>
        </pc:grpChg>
        <pc:grpChg chg="add mod">
          <ac:chgData name="Roudebush, Hannah" userId="dfdc7856-5345-4c8c-b86b-5e6be02e76a0" providerId="ADAL" clId="{0FAC654F-4C3B-4892-8DB4-2E00442AC990}" dt="2025-06-30T17:32:31.016" v="1099" actId="14100"/>
          <ac:grpSpMkLst>
            <pc:docMk/>
            <pc:sldMk cId="4111322106" sldId="334"/>
            <ac:grpSpMk id="70" creationId="{DFF0DF15-19E9-8B32-E0B8-E3746D3727E6}"/>
          </ac:grpSpMkLst>
        </pc:grpChg>
        <pc:grpChg chg="add mod">
          <ac:chgData name="Roudebush, Hannah" userId="dfdc7856-5345-4c8c-b86b-5e6be02e76a0" providerId="ADAL" clId="{0FAC654F-4C3B-4892-8DB4-2E00442AC990}" dt="2025-07-01T14:33:54.295" v="1875" actId="1076"/>
          <ac:grpSpMkLst>
            <pc:docMk/>
            <pc:sldMk cId="4111322106" sldId="334"/>
            <ac:grpSpMk id="71" creationId="{DEC485F5-DFE9-96ED-9857-CA15AC54C76F}"/>
          </ac:grpSpMkLst>
        </pc:grpChg>
        <pc:grpChg chg="add mod">
          <ac:chgData name="Roudebush, Hannah" userId="dfdc7856-5345-4c8c-b86b-5e6be02e76a0" providerId="ADAL" clId="{0FAC654F-4C3B-4892-8DB4-2E00442AC990}" dt="2025-06-30T17:34:33.143" v="1126" actId="1076"/>
          <ac:grpSpMkLst>
            <pc:docMk/>
            <pc:sldMk cId="4111322106" sldId="334"/>
            <ac:grpSpMk id="72" creationId="{5C8D37CC-0320-8D91-8F4B-4CF854B0030A}"/>
          </ac:grpSpMkLst>
        </pc:grpChg>
        <pc:grpChg chg="add mod">
          <ac:chgData name="Roudebush, Hannah" userId="dfdc7856-5345-4c8c-b86b-5e6be02e76a0" providerId="ADAL" clId="{0FAC654F-4C3B-4892-8DB4-2E00442AC990}" dt="2025-07-01T14:34:02.080" v="1876" actId="1076"/>
          <ac:grpSpMkLst>
            <pc:docMk/>
            <pc:sldMk cId="4111322106" sldId="334"/>
            <ac:grpSpMk id="73" creationId="{302DC50E-9C7D-6BF5-1642-8EC10B97F6BD}"/>
          </ac:grpSpMkLst>
        </pc:grpChg>
        <pc:grpChg chg="add mod">
          <ac:chgData name="Roudebush, Hannah" userId="dfdc7856-5345-4c8c-b86b-5e6be02e76a0" providerId="ADAL" clId="{0FAC654F-4C3B-4892-8DB4-2E00442AC990}" dt="2025-06-30T17:35:01.724" v="1132" actId="14100"/>
          <ac:grpSpMkLst>
            <pc:docMk/>
            <pc:sldMk cId="4111322106" sldId="334"/>
            <ac:grpSpMk id="74" creationId="{C2D1EA5B-7A22-ACE3-ECB8-C7946F778A70}"/>
          </ac:grpSpMkLst>
        </pc:grpChg>
        <pc:grpChg chg="add mod">
          <ac:chgData name="Roudebush, Hannah" userId="dfdc7856-5345-4c8c-b86b-5e6be02e76a0" providerId="ADAL" clId="{0FAC654F-4C3B-4892-8DB4-2E00442AC990}" dt="2025-06-30T17:35:57.574" v="1148" actId="14100"/>
          <ac:grpSpMkLst>
            <pc:docMk/>
            <pc:sldMk cId="4111322106" sldId="334"/>
            <ac:grpSpMk id="75" creationId="{02FFE47D-31C0-8195-42AF-C05D34C928DD}"/>
          </ac:grpSpMkLst>
        </pc:grpChg>
        <pc:grpChg chg="add del mod">
          <ac:chgData name="Roudebush, Hannah" userId="dfdc7856-5345-4c8c-b86b-5e6be02e76a0" providerId="ADAL" clId="{0FAC654F-4C3B-4892-8DB4-2E00442AC990}" dt="2025-06-30T17:39:07.036" v="1199" actId="478"/>
          <ac:grpSpMkLst>
            <pc:docMk/>
            <pc:sldMk cId="4111322106" sldId="334"/>
            <ac:grpSpMk id="76" creationId="{E623B825-5309-BA98-99AF-88BD161B7631}"/>
          </ac:grpSpMkLst>
        </pc:grpChg>
        <pc:grpChg chg="add mod">
          <ac:chgData name="Roudebush, Hannah" userId="dfdc7856-5345-4c8c-b86b-5e6be02e76a0" providerId="ADAL" clId="{0FAC654F-4C3B-4892-8DB4-2E00442AC990}" dt="2025-06-30T17:37:12.354" v="1164" actId="14100"/>
          <ac:grpSpMkLst>
            <pc:docMk/>
            <pc:sldMk cId="4111322106" sldId="334"/>
            <ac:grpSpMk id="77" creationId="{BA07513F-0D79-57E3-1576-A046556FF480}"/>
          </ac:grpSpMkLst>
        </pc:grpChg>
        <pc:grpChg chg="add mod">
          <ac:chgData name="Roudebush, Hannah" userId="dfdc7856-5345-4c8c-b86b-5e6be02e76a0" providerId="ADAL" clId="{0FAC654F-4C3B-4892-8DB4-2E00442AC990}" dt="2025-06-30T17:37:53.946" v="1175" actId="14100"/>
          <ac:grpSpMkLst>
            <pc:docMk/>
            <pc:sldMk cId="4111322106" sldId="334"/>
            <ac:grpSpMk id="78" creationId="{C419B759-676F-FA6C-BFC8-154F46E6D0E3}"/>
          </ac:grpSpMkLst>
        </pc:grpChg>
        <pc:graphicFrameChg chg="add del mod modGraphic">
          <ac:chgData name="Roudebush, Hannah" userId="dfdc7856-5345-4c8c-b86b-5e6be02e76a0" providerId="ADAL" clId="{0FAC654F-4C3B-4892-8DB4-2E00442AC990}" dt="2025-06-30T17:31:06.580" v="1077" actId="478"/>
          <ac:graphicFrameMkLst>
            <pc:docMk/>
            <pc:sldMk cId="4111322106" sldId="334"/>
            <ac:graphicFrameMk id="66" creationId="{5B21C6BB-6347-2EBE-26CF-09E191AA65D6}"/>
          </ac:graphicFrameMkLst>
        </pc:graphicFrameChg>
        <pc:picChg chg="mod">
          <ac:chgData name="Roudebush, Hannah" userId="dfdc7856-5345-4c8c-b86b-5e6be02e76a0" providerId="ADAL" clId="{0FAC654F-4C3B-4892-8DB4-2E00442AC990}" dt="2025-06-30T17:31:36.686" v="1086" actId="1076"/>
          <ac:picMkLst>
            <pc:docMk/>
            <pc:sldMk cId="4111322106" sldId="334"/>
            <ac:picMk id="2" creationId="{5DA2FAAB-3E5C-9D9F-6B30-C194ABF9D8B1}"/>
          </ac:picMkLst>
        </pc:picChg>
        <pc:picChg chg="mod">
          <ac:chgData name="Roudebush, Hannah" userId="dfdc7856-5345-4c8c-b86b-5e6be02e76a0" providerId="ADAL" clId="{0FAC654F-4C3B-4892-8DB4-2E00442AC990}" dt="2025-06-30T17:33:17.955" v="1111" actId="465"/>
          <ac:picMkLst>
            <pc:docMk/>
            <pc:sldMk cId="4111322106" sldId="334"/>
            <ac:picMk id="4" creationId="{9BBBCB1B-BD33-98F8-7957-91E0FA8F68CB}"/>
          </ac:picMkLst>
        </pc:picChg>
        <pc:picChg chg="mod">
          <ac:chgData name="Roudebush, Hannah" userId="dfdc7856-5345-4c8c-b86b-5e6be02e76a0" providerId="ADAL" clId="{0FAC654F-4C3B-4892-8DB4-2E00442AC990}" dt="2025-07-01T14:33:54.295" v="1875" actId="1076"/>
          <ac:picMkLst>
            <pc:docMk/>
            <pc:sldMk cId="4111322106" sldId="334"/>
            <ac:picMk id="17" creationId="{F356E9DE-B017-14DE-6189-C1D5AE425D38}"/>
          </ac:picMkLst>
        </pc:picChg>
        <pc:picChg chg="mod">
          <ac:chgData name="Roudebush, Hannah" userId="dfdc7856-5345-4c8c-b86b-5e6be02e76a0" providerId="ADAL" clId="{0FAC654F-4C3B-4892-8DB4-2E00442AC990}" dt="2025-06-30T17:33:17.955" v="1111" actId="465"/>
          <ac:picMkLst>
            <pc:docMk/>
            <pc:sldMk cId="4111322106" sldId="334"/>
            <ac:picMk id="32" creationId="{558AF55C-F149-F527-6E4F-18F1C8231162}"/>
          </ac:picMkLst>
        </pc:picChg>
        <pc:picChg chg="mod">
          <ac:chgData name="Roudebush, Hannah" userId="dfdc7856-5345-4c8c-b86b-5e6be02e76a0" providerId="ADAL" clId="{0FAC654F-4C3B-4892-8DB4-2E00442AC990}" dt="2025-06-30T17:33:17.955" v="1111" actId="465"/>
          <ac:picMkLst>
            <pc:docMk/>
            <pc:sldMk cId="4111322106" sldId="334"/>
            <ac:picMk id="34" creationId="{F686287D-8A5F-90A0-FFC1-3C046BD09F65}"/>
          </ac:picMkLst>
        </pc:picChg>
        <pc:picChg chg="mod">
          <ac:chgData name="Roudebush, Hannah" userId="dfdc7856-5345-4c8c-b86b-5e6be02e76a0" providerId="ADAL" clId="{0FAC654F-4C3B-4892-8DB4-2E00442AC990}" dt="2025-06-30T17:34:33.143" v="1126" actId="1076"/>
          <ac:picMkLst>
            <pc:docMk/>
            <pc:sldMk cId="4111322106" sldId="334"/>
            <ac:picMk id="36" creationId="{22EACD03-E86F-640F-1AB4-2643A339F73F}"/>
          </ac:picMkLst>
        </pc:picChg>
        <pc:picChg chg="mod">
          <ac:chgData name="Roudebush, Hannah" userId="dfdc7856-5345-4c8c-b86b-5e6be02e76a0" providerId="ADAL" clId="{0FAC654F-4C3B-4892-8DB4-2E00442AC990}" dt="2025-06-30T17:35:01.724" v="1132" actId="14100"/>
          <ac:picMkLst>
            <pc:docMk/>
            <pc:sldMk cId="4111322106" sldId="334"/>
            <ac:picMk id="52" creationId="{35CA7E3F-21CE-B366-A508-49568B17C2DA}"/>
          </ac:picMkLst>
        </pc:picChg>
        <pc:picChg chg="mod">
          <ac:chgData name="Roudebush, Hannah" userId="dfdc7856-5345-4c8c-b86b-5e6be02e76a0" providerId="ADAL" clId="{0FAC654F-4C3B-4892-8DB4-2E00442AC990}" dt="2025-07-01T14:34:02.080" v="1876" actId="1076"/>
          <ac:picMkLst>
            <pc:docMk/>
            <pc:sldMk cId="4111322106" sldId="334"/>
            <ac:picMk id="54" creationId="{EBA9A935-EF36-2D54-7856-3DCDA8A69552}"/>
          </ac:picMkLst>
        </pc:picChg>
      </pc:sldChg>
      <pc:sldChg chg="addSp delSp modSp add del mod">
        <pc:chgData name="Roudebush, Hannah" userId="dfdc7856-5345-4c8c-b86b-5e6be02e76a0" providerId="ADAL" clId="{0FAC654F-4C3B-4892-8DB4-2E00442AC990}" dt="2025-07-01T14:22:10.550" v="1691" actId="47"/>
        <pc:sldMkLst>
          <pc:docMk/>
          <pc:sldMk cId="3671365661" sldId="335"/>
        </pc:sldMkLst>
        <pc:spChg chg="mod">
          <ac:chgData name="Roudebush, Hannah" userId="dfdc7856-5345-4c8c-b86b-5e6be02e76a0" providerId="ADAL" clId="{0FAC654F-4C3B-4892-8DB4-2E00442AC990}" dt="2025-06-30T17:46:29.552" v="1307" actId="20577"/>
          <ac:spMkLst>
            <pc:docMk/>
            <pc:sldMk cId="3671365661" sldId="335"/>
            <ac:spMk id="2" creationId="{A947884E-038A-01BB-ED37-5DE2BAB12939}"/>
          </ac:spMkLst>
        </pc:spChg>
        <pc:spChg chg="mod">
          <ac:chgData name="Roudebush, Hannah" userId="dfdc7856-5345-4c8c-b86b-5e6be02e76a0" providerId="ADAL" clId="{0FAC654F-4C3B-4892-8DB4-2E00442AC990}" dt="2025-06-30T17:46:40.297" v="1323" actId="403"/>
          <ac:spMkLst>
            <pc:docMk/>
            <pc:sldMk cId="3671365661" sldId="335"/>
            <ac:spMk id="3" creationId="{BD9234DE-AB17-C26E-8A52-63E63B0A7BE6}"/>
          </ac:spMkLst>
        </pc:spChg>
        <pc:spChg chg="add mod">
          <ac:chgData name="Roudebush, Hannah" userId="dfdc7856-5345-4c8c-b86b-5e6be02e76a0" providerId="ADAL" clId="{0FAC654F-4C3B-4892-8DB4-2E00442AC990}" dt="2025-06-30T17:53:14.442" v="1389" actId="1076"/>
          <ac:spMkLst>
            <pc:docMk/>
            <pc:sldMk cId="3671365661" sldId="335"/>
            <ac:spMk id="7" creationId="{599AD906-687C-6718-1901-8A2BA563C809}"/>
          </ac:spMkLst>
        </pc:spChg>
        <pc:spChg chg="del">
          <ac:chgData name="Roudebush, Hannah" userId="dfdc7856-5345-4c8c-b86b-5e6be02e76a0" providerId="ADAL" clId="{0FAC654F-4C3B-4892-8DB4-2E00442AC990}" dt="2025-06-30T17:48:29.434" v="1338" actId="478"/>
          <ac:spMkLst>
            <pc:docMk/>
            <pc:sldMk cId="3671365661" sldId="335"/>
            <ac:spMk id="29" creationId="{16A15A4C-B125-E5F6-5EE6-345B1B971F3D}"/>
          </ac:spMkLst>
        </pc:spChg>
        <pc:spChg chg="del">
          <ac:chgData name="Roudebush, Hannah" userId="dfdc7856-5345-4c8c-b86b-5e6be02e76a0" providerId="ADAL" clId="{0FAC654F-4C3B-4892-8DB4-2E00442AC990}" dt="2025-06-30T17:48:29.434" v="1338" actId="478"/>
          <ac:spMkLst>
            <pc:docMk/>
            <pc:sldMk cId="3671365661" sldId="335"/>
            <ac:spMk id="31" creationId="{F7FCF7BC-3D3B-2E6F-7110-DF59243FD877}"/>
          </ac:spMkLst>
        </pc:spChg>
        <pc:spChg chg="del">
          <ac:chgData name="Roudebush, Hannah" userId="dfdc7856-5345-4c8c-b86b-5e6be02e76a0" providerId="ADAL" clId="{0FAC654F-4C3B-4892-8DB4-2E00442AC990}" dt="2025-06-30T17:48:29.434" v="1338" actId="478"/>
          <ac:spMkLst>
            <pc:docMk/>
            <pc:sldMk cId="3671365661" sldId="335"/>
            <ac:spMk id="33" creationId="{6FEFDECF-974A-D805-1B0B-9E0F3C593438}"/>
          </ac:spMkLst>
        </pc:spChg>
        <pc:spChg chg="del">
          <ac:chgData name="Roudebush, Hannah" userId="dfdc7856-5345-4c8c-b86b-5e6be02e76a0" providerId="ADAL" clId="{0FAC654F-4C3B-4892-8DB4-2E00442AC990}" dt="2025-06-30T17:48:29.434" v="1338" actId="478"/>
          <ac:spMkLst>
            <pc:docMk/>
            <pc:sldMk cId="3671365661" sldId="335"/>
            <ac:spMk id="35" creationId="{14F70C00-04DB-6652-4FA6-50AC48DE815A}"/>
          </ac:spMkLst>
        </pc:spChg>
        <pc:spChg chg="del">
          <ac:chgData name="Roudebush, Hannah" userId="dfdc7856-5345-4c8c-b86b-5e6be02e76a0" providerId="ADAL" clId="{0FAC654F-4C3B-4892-8DB4-2E00442AC990}" dt="2025-06-30T17:48:29.434" v="1338" actId="478"/>
          <ac:spMkLst>
            <pc:docMk/>
            <pc:sldMk cId="3671365661" sldId="335"/>
            <ac:spMk id="37" creationId="{CB681337-064D-61BF-2733-1BE9D44C9D61}"/>
          </ac:spMkLst>
        </pc:spChg>
        <pc:spChg chg="del">
          <ac:chgData name="Roudebush, Hannah" userId="dfdc7856-5345-4c8c-b86b-5e6be02e76a0" providerId="ADAL" clId="{0FAC654F-4C3B-4892-8DB4-2E00442AC990}" dt="2025-06-30T17:48:29.434" v="1338" actId="478"/>
          <ac:spMkLst>
            <pc:docMk/>
            <pc:sldMk cId="3671365661" sldId="335"/>
            <ac:spMk id="40" creationId="{00AE8066-63AA-7F91-75C7-DF52975E7A95}"/>
          </ac:spMkLst>
        </pc:spChg>
        <pc:spChg chg="del">
          <ac:chgData name="Roudebush, Hannah" userId="dfdc7856-5345-4c8c-b86b-5e6be02e76a0" providerId="ADAL" clId="{0FAC654F-4C3B-4892-8DB4-2E00442AC990}" dt="2025-06-30T17:48:29.434" v="1338" actId="478"/>
          <ac:spMkLst>
            <pc:docMk/>
            <pc:sldMk cId="3671365661" sldId="335"/>
            <ac:spMk id="44" creationId="{46E3D7DB-5727-AE57-10E0-3CE7F93BA58A}"/>
          </ac:spMkLst>
        </pc:spChg>
        <pc:spChg chg="del">
          <ac:chgData name="Roudebush, Hannah" userId="dfdc7856-5345-4c8c-b86b-5e6be02e76a0" providerId="ADAL" clId="{0FAC654F-4C3B-4892-8DB4-2E00442AC990}" dt="2025-06-30T17:48:29.434" v="1338" actId="478"/>
          <ac:spMkLst>
            <pc:docMk/>
            <pc:sldMk cId="3671365661" sldId="335"/>
            <ac:spMk id="45" creationId="{491B7F48-84F5-FB27-63BE-53F71A68D9BE}"/>
          </ac:spMkLst>
        </pc:spChg>
        <pc:spChg chg="del">
          <ac:chgData name="Roudebush, Hannah" userId="dfdc7856-5345-4c8c-b86b-5e6be02e76a0" providerId="ADAL" clId="{0FAC654F-4C3B-4892-8DB4-2E00442AC990}" dt="2025-06-30T17:48:29.434" v="1338" actId="478"/>
          <ac:spMkLst>
            <pc:docMk/>
            <pc:sldMk cId="3671365661" sldId="335"/>
            <ac:spMk id="48" creationId="{7B3F71CF-9425-58E8-31BA-B81A6F18F8AF}"/>
          </ac:spMkLst>
        </pc:spChg>
        <pc:spChg chg="del">
          <ac:chgData name="Roudebush, Hannah" userId="dfdc7856-5345-4c8c-b86b-5e6be02e76a0" providerId="ADAL" clId="{0FAC654F-4C3B-4892-8DB4-2E00442AC990}" dt="2025-06-30T17:48:29.434" v="1338" actId="478"/>
          <ac:spMkLst>
            <pc:docMk/>
            <pc:sldMk cId="3671365661" sldId="335"/>
            <ac:spMk id="50" creationId="{A3949DDC-0B79-FE0B-0F26-25ED0F03E40B}"/>
          </ac:spMkLst>
        </pc:spChg>
        <pc:spChg chg="mod">
          <ac:chgData name="Roudebush, Hannah" userId="dfdc7856-5345-4c8c-b86b-5e6be02e76a0" providerId="ADAL" clId="{0FAC654F-4C3B-4892-8DB4-2E00442AC990}" dt="2025-06-30T17:46:49.319" v="1326" actId="207"/>
          <ac:spMkLst>
            <pc:docMk/>
            <pc:sldMk cId="3671365661" sldId="335"/>
            <ac:spMk id="66" creationId="{ACFD47D2-2E2E-A9DA-83AD-C2BD0634EBB0}"/>
          </ac:spMkLst>
        </pc:spChg>
        <pc:graphicFrameChg chg="mod modGraphic">
          <ac:chgData name="Roudebush, Hannah" userId="dfdc7856-5345-4c8c-b86b-5e6be02e76a0" providerId="ADAL" clId="{0FAC654F-4C3B-4892-8DB4-2E00442AC990}" dt="2025-06-30T17:56:37.404" v="1483" actId="20577"/>
          <ac:graphicFrameMkLst>
            <pc:docMk/>
            <pc:sldMk cId="3671365661" sldId="335"/>
            <ac:graphicFrameMk id="4" creationId="{5C80A415-D9B5-729A-8AF2-300E62116D95}"/>
          </ac:graphicFrameMkLst>
        </pc:graphicFrameChg>
        <pc:picChg chg="add del mod">
          <ac:chgData name="Roudebush, Hannah" userId="dfdc7856-5345-4c8c-b86b-5e6be02e76a0" providerId="ADAL" clId="{0FAC654F-4C3B-4892-8DB4-2E00442AC990}" dt="2025-06-30T17:56:38.400" v="1484" actId="478"/>
          <ac:picMkLst>
            <pc:docMk/>
            <pc:sldMk cId="3671365661" sldId="335"/>
            <ac:picMk id="9" creationId="{A3525E78-1801-1C54-2511-736B04ED2C2F}"/>
          </ac:picMkLst>
        </pc:picChg>
      </pc:sldChg>
      <pc:sldChg chg="addSp delSp modSp add del mod">
        <pc:chgData name="Roudebush, Hannah" userId="dfdc7856-5345-4c8c-b86b-5e6be02e76a0" providerId="ADAL" clId="{0FAC654F-4C3B-4892-8DB4-2E00442AC990}" dt="2025-07-01T14:50:36.935" v="2136" actId="20577"/>
        <pc:sldMkLst>
          <pc:docMk/>
          <pc:sldMk cId="1337250299" sldId="336"/>
        </pc:sldMkLst>
        <pc:spChg chg="mod">
          <ac:chgData name="Roudebush, Hannah" userId="dfdc7856-5345-4c8c-b86b-5e6be02e76a0" providerId="ADAL" clId="{0FAC654F-4C3B-4892-8DB4-2E00442AC990}" dt="2025-07-01T14:21:57.875" v="1689" actId="13926"/>
          <ac:spMkLst>
            <pc:docMk/>
            <pc:sldMk cId="1337250299" sldId="336"/>
            <ac:spMk id="3" creationId="{AB2A667D-1670-2A79-455D-1E94EA3FB82C}"/>
          </ac:spMkLst>
        </pc:spChg>
        <pc:spChg chg="add mod">
          <ac:chgData name="Roudebush, Hannah" userId="dfdc7856-5345-4c8c-b86b-5e6be02e76a0" providerId="ADAL" clId="{0FAC654F-4C3B-4892-8DB4-2E00442AC990}" dt="2025-07-01T14:19:57.477" v="1640" actId="1076"/>
          <ac:spMkLst>
            <pc:docMk/>
            <pc:sldMk cId="1337250299" sldId="336"/>
            <ac:spMk id="20" creationId="{C472032E-EC7C-670E-8AB6-A9074604433C}"/>
          </ac:spMkLst>
        </pc:spChg>
        <pc:spChg chg="add mod">
          <ac:chgData name="Roudebush, Hannah" userId="dfdc7856-5345-4c8c-b86b-5e6be02e76a0" providerId="ADAL" clId="{0FAC654F-4C3B-4892-8DB4-2E00442AC990}" dt="2025-07-01T14:20:00.222" v="1641" actId="1076"/>
          <ac:spMkLst>
            <pc:docMk/>
            <pc:sldMk cId="1337250299" sldId="336"/>
            <ac:spMk id="21" creationId="{EDABE5F0-16CB-5A32-23CE-F13729F862F9}"/>
          </ac:spMkLst>
        </pc:spChg>
        <pc:spChg chg="add mod">
          <ac:chgData name="Roudebush, Hannah" userId="dfdc7856-5345-4c8c-b86b-5e6be02e76a0" providerId="ADAL" clId="{0FAC654F-4C3B-4892-8DB4-2E00442AC990}" dt="2025-07-01T14:21:44.523" v="1678" actId="1076"/>
          <ac:spMkLst>
            <pc:docMk/>
            <pc:sldMk cId="1337250299" sldId="336"/>
            <ac:spMk id="22" creationId="{9EB2FA1A-900B-B408-408A-B23305D6920A}"/>
          </ac:spMkLst>
        </pc:spChg>
        <pc:spChg chg="add mod">
          <ac:chgData name="Roudebush, Hannah" userId="dfdc7856-5345-4c8c-b86b-5e6be02e76a0" providerId="ADAL" clId="{0FAC654F-4C3B-4892-8DB4-2E00442AC990}" dt="2025-07-01T14:20:04.373" v="1642" actId="1076"/>
          <ac:spMkLst>
            <pc:docMk/>
            <pc:sldMk cId="1337250299" sldId="336"/>
            <ac:spMk id="23" creationId="{E37F527B-9CD6-DCAC-5795-DD9C915C8445}"/>
          </ac:spMkLst>
        </pc:spChg>
        <pc:spChg chg="add mod">
          <ac:chgData name="Roudebush, Hannah" userId="dfdc7856-5345-4c8c-b86b-5e6be02e76a0" providerId="ADAL" clId="{0FAC654F-4C3B-4892-8DB4-2E00442AC990}" dt="2025-07-01T14:20:14.450" v="1647" actId="20577"/>
          <ac:spMkLst>
            <pc:docMk/>
            <pc:sldMk cId="1337250299" sldId="336"/>
            <ac:spMk id="24" creationId="{83F45FB2-AA16-6CF3-A51E-6FC3844A34FA}"/>
          </ac:spMkLst>
        </pc:spChg>
        <pc:spChg chg="add mod">
          <ac:chgData name="Roudebush, Hannah" userId="dfdc7856-5345-4c8c-b86b-5e6be02e76a0" providerId="ADAL" clId="{0FAC654F-4C3B-4892-8DB4-2E00442AC990}" dt="2025-07-01T14:20:28.643" v="1651" actId="20577"/>
          <ac:spMkLst>
            <pc:docMk/>
            <pc:sldMk cId="1337250299" sldId="336"/>
            <ac:spMk id="25" creationId="{847A5C1F-EEA9-917B-0A7B-BDB5B0E6B10A}"/>
          </ac:spMkLst>
        </pc:spChg>
        <pc:spChg chg="add mod">
          <ac:chgData name="Roudebush, Hannah" userId="dfdc7856-5345-4c8c-b86b-5e6be02e76a0" providerId="ADAL" clId="{0FAC654F-4C3B-4892-8DB4-2E00442AC990}" dt="2025-07-01T14:20:38.386" v="1655" actId="20577"/>
          <ac:spMkLst>
            <pc:docMk/>
            <pc:sldMk cId="1337250299" sldId="336"/>
            <ac:spMk id="26" creationId="{FF96BECE-53EC-F4CD-3516-6D1A45B35C4F}"/>
          </ac:spMkLst>
        </pc:spChg>
        <pc:spChg chg="add mod">
          <ac:chgData name="Roudebush, Hannah" userId="dfdc7856-5345-4c8c-b86b-5e6be02e76a0" providerId="ADAL" clId="{0FAC654F-4C3B-4892-8DB4-2E00442AC990}" dt="2025-07-01T14:20:52.684" v="1661" actId="20577"/>
          <ac:spMkLst>
            <pc:docMk/>
            <pc:sldMk cId="1337250299" sldId="336"/>
            <ac:spMk id="27" creationId="{03DAF1D3-7CCE-DD98-F258-2B62A0C5D76D}"/>
          </ac:spMkLst>
        </pc:spChg>
        <pc:spChg chg="add mod">
          <ac:chgData name="Roudebush, Hannah" userId="dfdc7856-5345-4c8c-b86b-5e6be02e76a0" providerId="ADAL" clId="{0FAC654F-4C3B-4892-8DB4-2E00442AC990}" dt="2025-07-01T14:21:00.574" v="1665" actId="20577"/>
          <ac:spMkLst>
            <pc:docMk/>
            <pc:sldMk cId="1337250299" sldId="336"/>
            <ac:spMk id="28" creationId="{A0D90EFD-1D2D-044A-7036-A03E32FF61D0}"/>
          </ac:spMkLst>
        </pc:spChg>
        <pc:spChg chg="add mod">
          <ac:chgData name="Roudebush, Hannah" userId="dfdc7856-5345-4c8c-b86b-5e6be02e76a0" providerId="ADAL" clId="{0FAC654F-4C3B-4892-8DB4-2E00442AC990}" dt="2025-07-01T14:21:11.738" v="1669" actId="20577"/>
          <ac:spMkLst>
            <pc:docMk/>
            <pc:sldMk cId="1337250299" sldId="336"/>
            <ac:spMk id="29" creationId="{E391CD10-66D9-3268-3C0E-107DA23526D8}"/>
          </ac:spMkLst>
        </pc:spChg>
        <pc:spChg chg="add mod">
          <ac:chgData name="Roudebush, Hannah" userId="dfdc7856-5345-4c8c-b86b-5e6be02e76a0" providerId="ADAL" clId="{0FAC654F-4C3B-4892-8DB4-2E00442AC990}" dt="2025-07-01T14:21:20.235" v="1673" actId="20577"/>
          <ac:spMkLst>
            <pc:docMk/>
            <pc:sldMk cId="1337250299" sldId="336"/>
            <ac:spMk id="30" creationId="{54A76109-A2CC-473C-9D74-C0E75AD7A63B}"/>
          </ac:spMkLst>
        </pc:spChg>
        <pc:spChg chg="add mod">
          <ac:chgData name="Roudebush, Hannah" userId="dfdc7856-5345-4c8c-b86b-5e6be02e76a0" providerId="ADAL" clId="{0FAC654F-4C3B-4892-8DB4-2E00442AC990}" dt="2025-07-01T14:21:28.373" v="1677" actId="20577"/>
          <ac:spMkLst>
            <pc:docMk/>
            <pc:sldMk cId="1337250299" sldId="336"/>
            <ac:spMk id="31" creationId="{E47E2CE6-536B-5470-93AC-F2C8B7C8B5C3}"/>
          </ac:spMkLst>
        </pc:spChg>
        <pc:spChg chg="mod">
          <ac:chgData name="Roudebush, Hannah" userId="dfdc7856-5345-4c8c-b86b-5e6be02e76a0" providerId="ADAL" clId="{0FAC654F-4C3B-4892-8DB4-2E00442AC990}" dt="2025-07-01T14:50:36.935" v="2136" actId="20577"/>
          <ac:spMkLst>
            <pc:docMk/>
            <pc:sldMk cId="1337250299" sldId="336"/>
            <ac:spMk id="51" creationId="{573A6A08-E7BD-B1BF-1281-6CF012C7F229}"/>
          </ac:spMkLst>
        </pc:spChg>
        <pc:graphicFrameChg chg="modGraphic">
          <ac:chgData name="Roudebush, Hannah" userId="dfdc7856-5345-4c8c-b86b-5e6be02e76a0" providerId="ADAL" clId="{0FAC654F-4C3B-4892-8DB4-2E00442AC990}" dt="2025-07-01T14:14:53.495" v="1510" actId="20577"/>
          <ac:graphicFrameMkLst>
            <pc:docMk/>
            <pc:sldMk cId="1337250299" sldId="336"/>
            <ac:graphicFrameMk id="4" creationId="{47719F93-A968-D806-800F-91AC0489736C}"/>
          </ac:graphicFrameMkLst>
        </pc:graphicFrameChg>
        <pc:cxnChg chg="add del mod">
          <ac:chgData name="Roudebush, Hannah" userId="dfdc7856-5345-4c8c-b86b-5e6be02e76a0" providerId="ADAL" clId="{0FAC654F-4C3B-4892-8DB4-2E00442AC990}" dt="2025-07-01T14:13:06.875" v="1501" actId="1582"/>
          <ac:cxnSpMkLst>
            <pc:docMk/>
            <pc:sldMk cId="1337250299" sldId="336"/>
            <ac:cxnSpMk id="8" creationId="{661E99AB-A6FC-1D95-8AFE-C93C7E632511}"/>
          </ac:cxnSpMkLst>
        </pc:cxnChg>
        <pc:cxnChg chg="add mod">
          <ac:chgData name="Roudebush, Hannah" userId="dfdc7856-5345-4c8c-b86b-5e6be02e76a0" providerId="ADAL" clId="{0FAC654F-4C3B-4892-8DB4-2E00442AC990}" dt="2025-07-01T14:13:53.904" v="1504" actId="14100"/>
          <ac:cxnSpMkLst>
            <pc:docMk/>
            <pc:sldMk cId="1337250299" sldId="336"/>
            <ac:cxnSpMk id="11" creationId="{781F3C6E-31FC-1FB0-4544-C49FB1D470FB}"/>
          </ac:cxnSpMkLst>
        </pc:cxnChg>
        <pc:cxnChg chg="add mod">
          <ac:chgData name="Roudebush, Hannah" userId="dfdc7856-5345-4c8c-b86b-5e6be02e76a0" providerId="ADAL" clId="{0FAC654F-4C3B-4892-8DB4-2E00442AC990}" dt="2025-07-01T14:14:20.868" v="1506" actId="1076"/>
          <ac:cxnSpMkLst>
            <pc:docMk/>
            <pc:sldMk cId="1337250299" sldId="336"/>
            <ac:cxnSpMk id="13" creationId="{772ECAE2-2C1A-6E7A-8458-7CC1356DEF47}"/>
          </ac:cxnSpMkLst>
        </pc:cxnChg>
        <pc:cxnChg chg="add mod">
          <ac:chgData name="Roudebush, Hannah" userId="dfdc7856-5345-4c8c-b86b-5e6be02e76a0" providerId="ADAL" clId="{0FAC654F-4C3B-4892-8DB4-2E00442AC990}" dt="2025-07-01T14:14:48.583" v="1509" actId="14100"/>
          <ac:cxnSpMkLst>
            <pc:docMk/>
            <pc:sldMk cId="1337250299" sldId="336"/>
            <ac:cxnSpMk id="14" creationId="{3E50B5F8-A2F0-A814-4171-C9A0C11CDF45}"/>
          </ac:cxnSpMkLst>
        </pc:cxnChg>
        <pc:cxnChg chg="add mod">
          <ac:chgData name="Roudebush, Hannah" userId="dfdc7856-5345-4c8c-b86b-5e6be02e76a0" providerId="ADAL" clId="{0FAC654F-4C3B-4892-8DB4-2E00442AC990}" dt="2025-07-01T14:15:14.330" v="1513" actId="14100"/>
          <ac:cxnSpMkLst>
            <pc:docMk/>
            <pc:sldMk cId="1337250299" sldId="336"/>
            <ac:cxnSpMk id="16" creationId="{594D4233-97CB-A4B7-8F43-68C2448310EA}"/>
          </ac:cxnSpMkLst>
        </pc:cxnChg>
        <pc:cxnChg chg="add mod">
          <ac:chgData name="Roudebush, Hannah" userId="dfdc7856-5345-4c8c-b86b-5e6be02e76a0" providerId="ADAL" clId="{0FAC654F-4C3B-4892-8DB4-2E00442AC990}" dt="2025-07-01T14:15:25.744" v="1516" actId="14100"/>
          <ac:cxnSpMkLst>
            <pc:docMk/>
            <pc:sldMk cId="1337250299" sldId="336"/>
            <ac:cxnSpMk id="18" creationId="{A75F96AE-B697-93F8-7276-A2D2E2CF20BC}"/>
          </ac:cxnSpMkLst>
        </pc:cxnChg>
      </pc:sldChg>
      <pc:sldChg chg="addSp delSp modSp add mod">
        <pc:chgData name="Roudebush, Hannah" userId="dfdc7856-5345-4c8c-b86b-5e6be02e76a0" providerId="ADAL" clId="{0FAC654F-4C3B-4892-8DB4-2E00442AC990}" dt="2025-07-01T14:54:42.367" v="2243" actId="20577"/>
        <pc:sldMkLst>
          <pc:docMk/>
          <pc:sldMk cId="3104808150" sldId="337"/>
        </pc:sldMkLst>
        <pc:spChg chg="mod">
          <ac:chgData name="Roudebush, Hannah" userId="dfdc7856-5345-4c8c-b86b-5e6be02e76a0" providerId="ADAL" clId="{0FAC654F-4C3B-4892-8DB4-2E00442AC990}" dt="2025-07-01T14:22:17.457" v="1706" actId="13926"/>
          <ac:spMkLst>
            <pc:docMk/>
            <pc:sldMk cId="3104808150" sldId="337"/>
            <ac:spMk id="3" creationId="{F9312170-5CBD-EC48-C77B-D147E8BE5578}"/>
          </ac:spMkLst>
        </pc:spChg>
        <pc:spChg chg="add del">
          <ac:chgData name="Roudebush, Hannah" userId="dfdc7856-5345-4c8c-b86b-5e6be02e76a0" providerId="ADAL" clId="{0FAC654F-4C3B-4892-8DB4-2E00442AC990}" dt="2025-07-01T14:22:54.836" v="1713" actId="478"/>
          <ac:spMkLst>
            <pc:docMk/>
            <pc:sldMk cId="3104808150" sldId="337"/>
            <ac:spMk id="24" creationId="{F4FD8832-D6A2-9DF2-F65C-72CD24F3A65C}"/>
          </ac:spMkLst>
        </pc:spChg>
        <pc:spChg chg="mod">
          <ac:chgData name="Roudebush, Hannah" userId="dfdc7856-5345-4c8c-b86b-5e6be02e76a0" providerId="ADAL" clId="{0FAC654F-4C3B-4892-8DB4-2E00442AC990}" dt="2025-07-01T14:54:42.367" v="2243" actId="20577"/>
          <ac:spMkLst>
            <pc:docMk/>
            <pc:sldMk cId="3104808150" sldId="337"/>
            <ac:spMk id="51" creationId="{FCC17B29-A681-D728-4FDB-78153C9DFBDE}"/>
          </ac:spMkLst>
        </pc:spChg>
        <pc:cxnChg chg="del">
          <ac:chgData name="Roudebush, Hannah" userId="dfdc7856-5345-4c8c-b86b-5e6be02e76a0" providerId="ADAL" clId="{0FAC654F-4C3B-4892-8DB4-2E00442AC990}" dt="2025-07-01T14:22:25.431" v="1707" actId="478"/>
          <ac:cxnSpMkLst>
            <pc:docMk/>
            <pc:sldMk cId="3104808150" sldId="337"/>
            <ac:cxnSpMk id="8" creationId="{E22830E0-24AD-E923-7A24-33A8C7843BF8}"/>
          </ac:cxnSpMkLst>
        </pc:cxnChg>
        <pc:cxnChg chg="del">
          <ac:chgData name="Roudebush, Hannah" userId="dfdc7856-5345-4c8c-b86b-5e6be02e76a0" providerId="ADAL" clId="{0FAC654F-4C3B-4892-8DB4-2E00442AC990}" dt="2025-07-01T14:22:50.220" v="1710" actId="478"/>
          <ac:cxnSpMkLst>
            <pc:docMk/>
            <pc:sldMk cId="3104808150" sldId="337"/>
            <ac:cxnSpMk id="11" creationId="{2D16566F-B0C0-1F4C-138B-E28B2A3F184F}"/>
          </ac:cxnSpMkLst>
        </pc:cxnChg>
        <pc:cxnChg chg="del">
          <ac:chgData name="Roudebush, Hannah" userId="dfdc7856-5345-4c8c-b86b-5e6be02e76a0" providerId="ADAL" clId="{0FAC654F-4C3B-4892-8DB4-2E00442AC990}" dt="2025-07-01T14:22:58.733" v="1714" actId="478"/>
          <ac:cxnSpMkLst>
            <pc:docMk/>
            <pc:sldMk cId="3104808150" sldId="337"/>
            <ac:cxnSpMk id="13" creationId="{43B009F7-C65B-FB70-9F34-CB44F018B376}"/>
          </ac:cxnSpMkLst>
        </pc:cxnChg>
        <pc:cxnChg chg="del">
          <ac:chgData name="Roudebush, Hannah" userId="dfdc7856-5345-4c8c-b86b-5e6be02e76a0" providerId="ADAL" clId="{0FAC654F-4C3B-4892-8DB4-2E00442AC990}" dt="2025-07-01T14:22:26.871" v="1708" actId="478"/>
          <ac:cxnSpMkLst>
            <pc:docMk/>
            <pc:sldMk cId="3104808150" sldId="337"/>
            <ac:cxnSpMk id="14" creationId="{0417D7AA-13CF-2654-F8C8-49527A968431}"/>
          </ac:cxnSpMkLst>
        </pc:cxnChg>
        <pc:cxnChg chg="del">
          <ac:chgData name="Roudebush, Hannah" userId="dfdc7856-5345-4c8c-b86b-5e6be02e76a0" providerId="ADAL" clId="{0FAC654F-4C3B-4892-8DB4-2E00442AC990}" dt="2025-07-01T14:22:51.473" v="1711" actId="478"/>
          <ac:cxnSpMkLst>
            <pc:docMk/>
            <pc:sldMk cId="3104808150" sldId="337"/>
            <ac:cxnSpMk id="16" creationId="{B5E1F3FC-20B8-6E0C-415F-25855C5BD8A6}"/>
          </ac:cxnSpMkLst>
        </pc:cxnChg>
        <pc:cxnChg chg="del">
          <ac:chgData name="Roudebush, Hannah" userId="dfdc7856-5345-4c8c-b86b-5e6be02e76a0" providerId="ADAL" clId="{0FAC654F-4C3B-4892-8DB4-2E00442AC990}" dt="2025-07-01T14:22:48.636" v="1709" actId="478"/>
          <ac:cxnSpMkLst>
            <pc:docMk/>
            <pc:sldMk cId="3104808150" sldId="337"/>
            <ac:cxnSpMk id="18" creationId="{B3693344-D1E9-FEFF-F667-BAA60E7DC68B}"/>
          </ac:cxnSpMkLst>
        </pc:cxnChg>
      </pc:sldChg>
      <pc:sldChg chg="addSp modSp new mod">
        <pc:chgData name="Roudebush, Hannah" userId="dfdc7856-5345-4c8c-b86b-5e6be02e76a0" providerId="ADAL" clId="{0FAC654F-4C3B-4892-8DB4-2E00442AC990}" dt="2025-07-01T14:37:03.749" v="1906" actId="20577"/>
        <pc:sldMkLst>
          <pc:docMk/>
          <pc:sldMk cId="50687549" sldId="338"/>
        </pc:sldMkLst>
        <pc:spChg chg="add mod">
          <ac:chgData name="Roudebush, Hannah" userId="dfdc7856-5345-4c8c-b86b-5e6be02e76a0" providerId="ADAL" clId="{0FAC654F-4C3B-4892-8DB4-2E00442AC990}" dt="2025-07-01T14:36:45.286" v="1902" actId="1076"/>
          <ac:spMkLst>
            <pc:docMk/>
            <pc:sldMk cId="50687549" sldId="338"/>
            <ac:spMk id="8" creationId="{2523B545-E4C9-99DB-0619-FDB6549DB09B}"/>
          </ac:spMkLst>
        </pc:spChg>
        <pc:spChg chg="add mod">
          <ac:chgData name="Roudebush, Hannah" userId="dfdc7856-5345-4c8c-b86b-5e6be02e76a0" providerId="ADAL" clId="{0FAC654F-4C3B-4892-8DB4-2E00442AC990}" dt="2025-07-01T14:37:03.749" v="1906" actId="20577"/>
          <ac:spMkLst>
            <pc:docMk/>
            <pc:sldMk cId="50687549" sldId="338"/>
            <ac:spMk id="11" creationId="{133C26D7-67DA-E8A9-0836-653D07105159}"/>
          </ac:spMkLst>
        </pc:spChg>
        <pc:grpChg chg="add mod">
          <ac:chgData name="Roudebush, Hannah" userId="dfdc7856-5345-4c8c-b86b-5e6be02e76a0" providerId="ADAL" clId="{0FAC654F-4C3B-4892-8DB4-2E00442AC990}" dt="2025-07-01T14:35:19.837" v="1891"/>
          <ac:grpSpMkLst>
            <pc:docMk/>
            <pc:sldMk cId="50687549" sldId="338"/>
            <ac:grpSpMk id="2" creationId="{60F9B424-0296-CDBB-A804-9727090C8CA0}"/>
          </ac:grpSpMkLst>
        </pc:grpChg>
        <pc:grpChg chg="add mod">
          <ac:chgData name="Roudebush, Hannah" userId="dfdc7856-5345-4c8c-b86b-5e6be02e76a0" providerId="ADAL" clId="{0FAC654F-4C3B-4892-8DB4-2E00442AC990}" dt="2025-07-01T14:35:25.492" v="1892"/>
          <ac:grpSpMkLst>
            <pc:docMk/>
            <pc:sldMk cId="50687549" sldId="338"/>
            <ac:grpSpMk id="5" creationId="{1264FEDF-53FA-C1CD-F3B6-216E5B2F05E2}"/>
          </ac:grpSpMkLst>
        </pc:grpChg>
        <pc:picChg chg="mod">
          <ac:chgData name="Roudebush, Hannah" userId="dfdc7856-5345-4c8c-b86b-5e6be02e76a0" providerId="ADAL" clId="{0FAC654F-4C3B-4892-8DB4-2E00442AC990}" dt="2025-07-01T14:35:19.837" v="1891"/>
          <ac:picMkLst>
            <pc:docMk/>
            <pc:sldMk cId="50687549" sldId="338"/>
            <ac:picMk id="3" creationId="{CB9218FB-3832-64E4-181B-3CA88F7FBF9F}"/>
          </ac:picMkLst>
        </pc:picChg>
        <pc:picChg chg="mod">
          <ac:chgData name="Roudebush, Hannah" userId="dfdc7856-5345-4c8c-b86b-5e6be02e76a0" providerId="ADAL" clId="{0FAC654F-4C3B-4892-8DB4-2E00442AC990}" dt="2025-07-01T14:35:19.837" v="1891"/>
          <ac:picMkLst>
            <pc:docMk/>
            <pc:sldMk cId="50687549" sldId="338"/>
            <ac:picMk id="4" creationId="{7153338A-FAB5-3697-3B8E-4918F7C6FF04}"/>
          </ac:picMkLst>
        </pc:picChg>
        <pc:picChg chg="mod">
          <ac:chgData name="Roudebush, Hannah" userId="dfdc7856-5345-4c8c-b86b-5e6be02e76a0" providerId="ADAL" clId="{0FAC654F-4C3B-4892-8DB4-2E00442AC990}" dt="2025-07-01T14:35:25.492" v="1892"/>
          <ac:picMkLst>
            <pc:docMk/>
            <pc:sldMk cId="50687549" sldId="338"/>
            <ac:picMk id="6" creationId="{FD1F194F-6368-646D-A1C7-933F8137B0C5}"/>
          </ac:picMkLst>
        </pc:picChg>
        <pc:picChg chg="mod">
          <ac:chgData name="Roudebush, Hannah" userId="dfdc7856-5345-4c8c-b86b-5e6be02e76a0" providerId="ADAL" clId="{0FAC654F-4C3B-4892-8DB4-2E00442AC990}" dt="2025-07-01T14:35:25.492" v="1892"/>
          <ac:picMkLst>
            <pc:docMk/>
            <pc:sldMk cId="50687549" sldId="338"/>
            <ac:picMk id="7" creationId="{FBD4957A-FBD9-9743-AFD7-DFF0A002B994}"/>
          </ac:picMkLst>
        </pc:picChg>
        <pc:picChg chg="add mod ord modCrop">
          <ac:chgData name="Roudebush, Hannah" userId="dfdc7856-5345-4c8c-b86b-5e6be02e76a0" providerId="ADAL" clId="{0FAC654F-4C3B-4892-8DB4-2E00442AC990}" dt="2025-07-01T14:36:36.796" v="1901" actId="732"/>
          <ac:picMkLst>
            <pc:docMk/>
            <pc:sldMk cId="50687549" sldId="338"/>
            <ac:picMk id="10" creationId="{AE96107E-6ACA-04D0-58CD-264028591D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43DE2-BD6E-4E07-91E4-2FA5E9307FC3}" type="datetimeFigureOut">
              <a:rPr lang="en-US" smtClean="0"/>
              <a:t>6/30/2025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9077D-D9E5-4FF6-BE77-56B1FBC3ED19}" type="slidenum">
              <a:rPr lang="en-US" smtClean="0"/>
              <a:t>‹#›</a:t>
            </a:fld>
            <a:endParaRPr lang="en-US"/>
          </a:p>
        </p:txBody>
      </p:sp>
    </p:spTree>
    <p:extLst>
      <p:ext uri="{BB962C8B-B14F-4D97-AF65-F5344CB8AC3E}">
        <p14:creationId xmlns:p14="http://schemas.microsoft.com/office/powerpoint/2010/main" val="146804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must access Gale In Context: Middle School PRIOR to opening the links or scanning QR codes. </a:t>
            </a:r>
          </a:p>
        </p:txBody>
      </p:sp>
      <p:sp>
        <p:nvSpPr>
          <p:cNvPr id="4" name="Slide Number Placeholder 3"/>
          <p:cNvSpPr>
            <a:spLocks noGrp="1"/>
          </p:cNvSpPr>
          <p:nvPr>
            <p:ph type="sldNum" sz="quarter" idx="5"/>
          </p:nvPr>
        </p:nvSpPr>
        <p:spPr/>
        <p:txBody>
          <a:bodyPr/>
          <a:lstStyle/>
          <a:p>
            <a:fld id="{C813EAF0-AC78-4571-BC21-ED1F0ECB7E5F}" type="slidenum">
              <a:rPr lang="en-US" smtClean="0"/>
              <a:t>6</a:t>
            </a:fld>
            <a:endParaRPr lang="en-US"/>
          </a:p>
        </p:txBody>
      </p:sp>
    </p:spTree>
    <p:extLst>
      <p:ext uri="{BB962C8B-B14F-4D97-AF65-F5344CB8AC3E}">
        <p14:creationId xmlns:p14="http://schemas.microsoft.com/office/powerpoint/2010/main" val="272457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00CE-88A5-D80F-487A-1D87072DE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F7D38-1170-942B-4ED7-8A1AC3465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A51D3-5DD5-878F-57DA-9B9EA5F040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7A3CA-B2D3-7EE7-33D2-218D3E2A44C1}"/>
              </a:ext>
            </a:extLst>
          </p:cNvPr>
          <p:cNvSpPr>
            <a:spLocks noGrp="1"/>
          </p:cNvSpPr>
          <p:nvPr>
            <p:ph type="sldNum" sz="quarter" idx="5"/>
          </p:nvPr>
        </p:nvSpPr>
        <p:spPr/>
        <p:txBody>
          <a:bodyPr/>
          <a:lstStyle/>
          <a:p>
            <a:fld id="{4829077D-D9E5-4FF6-BE77-56B1FBC3ED19}" type="slidenum">
              <a:rPr lang="en-US" smtClean="0"/>
              <a:t>17</a:t>
            </a:fld>
            <a:endParaRPr lang="en-US"/>
          </a:p>
        </p:txBody>
      </p:sp>
    </p:spTree>
    <p:extLst>
      <p:ext uri="{BB962C8B-B14F-4D97-AF65-F5344CB8AC3E}">
        <p14:creationId xmlns:p14="http://schemas.microsoft.com/office/powerpoint/2010/main" val="79018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0D62E-4D96-1761-951A-BA4603143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A52F3-07A2-4D7B-E650-981A617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A4E35-51D9-C65C-AE6C-67879D6548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D02D3-D90D-5059-21B4-068637D134E4}"/>
              </a:ext>
            </a:extLst>
          </p:cNvPr>
          <p:cNvSpPr>
            <a:spLocks noGrp="1"/>
          </p:cNvSpPr>
          <p:nvPr>
            <p:ph type="sldNum" sz="quarter" idx="5"/>
          </p:nvPr>
        </p:nvSpPr>
        <p:spPr/>
        <p:txBody>
          <a:bodyPr/>
          <a:lstStyle/>
          <a:p>
            <a:fld id="{4829077D-D9E5-4FF6-BE77-56B1FBC3ED19}" type="slidenum">
              <a:rPr lang="en-US" smtClean="0"/>
              <a:t>39</a:t>
            </a:fld>
            <a:endParaRPr lang="en-US"/>
          </a:p>
        </p:txBody>
      </p:sp>
    </p:spTree>
    <p:extLst>
      <p:ext uri="{BB962C8B-B14F-4D97-AF65-F5344CB8AC3E}">
        <p14:creationId xmlns:p14="http://schemas.microsoft.com/office/powerpoint/2010/main" val="422949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930C6E-36D3-48F6-B7C3-3FDFFB1BD7A0}" type="datetime1">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7364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542BD-5E3C-445E-A850-9681BAA3E412}" type="datetime1">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1597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ECCD5-D702-4918-9B3D-A8E3CA011D89}" type="datetime1">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4329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F4FB2-425F-4F04-8EF0-79D73B904DFE}" type="datetime1">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14644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9ADB0-2A5F-4A7D-8E52-1800863A8DD5}" type="datetime1">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48260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093B9-BDE2-4651-B180-44AB582E956E}" type="datetime1">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1750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361C86-9AE3-49EF-B866-307D2B5C601A}" type="datetime1">
              <a:rPr lang="en-US" smtClean="0"/>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55796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C1CE9-5061-4D13-8659-0D362A1877C3}" type="datetime1">
              <a:rPr lang="en-US" smtClean="0"/>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2501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C44C3-4BE4-4C64-A29E-89D8AFB806CE}" type="datetime1">
              <a:rPr lang="en-US" smtClean="0"/>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5455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78A571-D0F3-4EF2-811F-605D07B5A11F}" type="datetime1">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0143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48DB2D-7381-473D-B06B-1C2CD11BD365}" type="datetime1">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8532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10C08B9-A2A1-4443-B82C-3BA5A864D57E}" type="datetime1">
              <a:rPr lang="en-US" smtClean="0"/>
              <a:t>6/30/2025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75668A1-656D-4497-B8C3-3877B7AB1398}" type="slidenum">
              <a:rPr lang="en-US" smtClean="0"/>
              <a:t>‹#›</a:t>
            </a:fld>
            <a:endParaRPr lang="en-US"/>
          </a:p>
        </p:txBody>
      </p:sp>
    </p:spTree>
    <p:extLst>
      <p:ext uri="{BB962C8B-B14F-4D97-AF65-F5344CB8AC3E}">
        <p14:creationId xmlns:p14="http://schemas.microsoft.com/office/powerpoint/2010/main" val="4141357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3" Type="http://schemas.openxmlformats.org/officeDocument/2006/relationships/image" Target="../media/image56.svg"/><Relationship Id="rId18" Type="http://schemas.openxmlformats.org/officeDocument/2006/relationships/image" Target="../media/image61.png"/><Relationship Id="rId26" Type="http://schemas.openxmlformats.org/officeDocument/2006/relationships/image" Target="../media/image69.png"/><Relationship Id="rId21" Type="http://schemas.openxmlformats.org/officeDocument/2006/relationships/image" Target="../media/image64.svg"/><Relationship Id="rId34" Type="http://schemas.openxmlformats.org/officeDocument/2006/relationships/image" Target="../media/image77.pn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5" Type="http://schemas.openxmlformats.org/officeDocument/2006/relationships/image" Target="../media/image68.svg"/><Relationship Id="rId33" Type="http://schemas.openxmlformats.org/officeDocument/2006/relationships/image" Target="../media/image76.svg"/><Relationship Id="rId2" Type="http://schemas.openxmlformats.org/officeDocument/2006/relationships/image" Target="../media/image2.png"/><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sv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24" Type="http://schemas.openxmlformats.org/officeDocument/2006/relationships/image" Target="../media/image67.png"/><Relationship Id="rId32" Type="http://schemas.openxmlformats.org/officeDocument/2006/relationships/image" Target="../media/image75.png"/><Relationship Id="rId37" Type="http://schemas.openxmlformats.org/officeDocument/2006/relationships/image" Target="../media/image80.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28" Type="http://schemas.openxmlformats.org/officeDocument/2006/relationships/image" Target="../media/image71.png"/><Relationship Id="rId36" Type="http://schemas.openxmlformats.org/officeDocument/2006/relationships/image" Target="../media/image79.png"/><Relationship Id="rId10" Type="http://schemas.openxmlformats.org/officeDocument/2006/relationships/image" Target="../media/image53.png"/><Relationship Id="rId19" Type="http://schemas.openxmlformats.org/officeDocument/2006/relationships/image" Target="../media/image62.svg"/><Relationship Id="rId31" Type="http://schemas.openxmlformats.org/officeDocument/2006/relationships/image" Target="../media/image7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svg"/><Relationship Id="rId30" Type="http://schemas.openxmlformats.org/officeDocument/2006/relationships/image" Target="../media/image73.png"/><Relationship Id="rId35" Type="http://schemas.openxmlformats.org/officeDocument/2006/relationships/image" Target="../media/image78.svg"/><Relationship Id="rId8" Type="http://schemas.openxmlformats.org/officeDocument/2006/relationships/image" Target="../media/image51.pn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1.jpeg"/><Relationship Id="rId9" Type="http://schemas.openxmlformats.org/officeDocument/2006/relationships/image" Target="../media/image28.png"/><Relationship Id="rId1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iew of old ruins">
            <a:extLst>
              <a:ext uri="{FF2B5EF4-FFF2-40B4-BE49-F238E27FC236}">
                <a16:creationId xmlns:a16="http://schemas.microsoft.com/office/drawing/2014/main" id="{AE96107E-6ACA-04D0-58CD-264028591DC1}"/>
              </a:ext>
            </a:extLst>
          </p:cNvPr>
          <p:cNvPicPr>
            <a:picLocks noChangeAspect="1"/>
          </p:cNvPicPr>
          <p:nvPr/>
        </p:nvPicPr>
        <p:blipFill>
          <a:blip r:embed="rId2">
            <a:extLst>
              <a:ext uri="{28A0092B-C50C-407E-A947-70E740481C1C}">
                <a14:useLocalDpi xmlns:a14="http://schemas.microsoft.com/office/drawing/2010/main" val="0"/>
              </a:ext>
            </a:extLst>
          </a:blip>
          <a:srcRect l="30066" t="1371" r="20990"/>
          <a:stretch/>
        </p:blipFill>
        <p:spPr>
          <a:xfrm>
            <a:off x="0" y="0"/>
            <a:ext cx="6858000" cy="8658339"/>
          </a:xfrm>
          <a:prstGeom prst="rect">
            <a:avLst/>
          </a:prstGeom>
        </p:spPr>
      </p:pic>
      <p:grpSp>
        <p:nvGrpSpPr>
          <p:cNvPr id="2" name="Group 1">
            <a:extLst>
              <a:ext uri="{FF2B5EF4-FFF2-40B4-BE49-F238E27FC236}">
                <a16:creationId xmlns:a16="http://schemas.microsoft.com/office/drawing/2014/main" id="{60F9B424-0296-CDBB-A804-9727090C8CA0}"/>
              </a:ext>
            </a:extLst>
          </p:cNvPr>
          <p:cNvGrpSpPr/>
          <p:nvPr/>
        </p:nvGrpSpPr>
        <p:grpSpPr>
          <a:xfrm>
            <a:off x="224467" y="8778655"/>
            <a:ext cx="6409066" cy="289209"/>
            <a:chOff x="224467" y="8778655"/>
            <a:chExt cx="6409066" cy="289209"/>
          </a:xfrm>
        </p:grpSpPr>
        <p:pic>
          <p:nvPicPr>
            <p:cNvPr id="3" name="Picture 2">
              <a:extLst>
                <a:ext uri="{FF2B5EF4-FFF2-40B4-BE49-F238E27FC236}">
                  <a16:creationId xmlns:a16="http://schemas.microsoft.com/office/drawing/2014/main" id="{CB9218FB-3832-64E4-181B-3CA88F7F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4" name="Picture 3" descr="Logo&#10;&#10;Description automatically generated">
              <a:extLst>
                <a:ext uri="{FF2B5EF4-FFF2-40B4-BE49-F238E27FC236}">
                  <a16:creationId xmlns:a16="http://schemas.microsoft.com/office/drawing/2014/main" id="{7153338A-FAB5-3697-3B8E-4918F7C6F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8" name="Rectangle 7">
            <a:extLst>
              <a:ext uri="{FF2B5EF4-FFF2-40B4-BE49-F238E27FC236}">
                <a16:creationId xmlns:a16="http://schemas.microsoft.com/office/drawing/2014/main" id="{2523B545-E4C9-99DB-0619-FDB6549DB09B}"/>
              </a:ext>
            </a:extLst>
          </p:cNvPr>
          <p:cNvSpPr/>
          <p:nvPr/>
        </p:nvSpPr>
        <p:spPr>
          <a:xfrm>
            <a:off x="1594624" y="3437071"/>
            <a:ext cx="3668752" cy="1784195"/>
          </a:xfrm>
          <a:prstGeom prst="rect">
            <a:avLst/>
          </a:prstGeom>
          <a:solidFill>
            <a:srgbClr val="00ADE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GALE IN CONTEXT: </a:t>
            </a:r>
          </a:p>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MIDDLE SCHOOL</a:t>
            </a: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11" name="TextBox 10">
            <a:extLst>
              <a:ext uri="{FF2B5EF4-FFF2-40B4-BE49-F238E27FC236}">
                <a16:creationId xmlns:a16="http://schemas.microsoft.com/office/drawing/2014/main" id="{133C26D7-67DA-E8A9-0836-653D07105159}"/>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5068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224467" y="8778655"/>
            <a:ext cx="6409066" cy="289209"/>
            <a:chOff x="224467" y="8778655"/>
            <a:chExt cx="6409066" cy="289209"/>
          </a:xfrm>
        </p:grpSpPr>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7531" y="256478"/>
            <a:ext cx="1512849" cy="1014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p>
        </p:txBody>
      </p:sp>
      <p:sp>
        <p:nvSpPr>
          <p:cNvPr id="7" name="Rectangle 6">
            <a:extLst>
              <a:ext uri="{FF2B5EF4-FFF2-40B4-BE49-F238E27FC236}">
                <a16:creationId xmlns:a16="http://schemas.microsoft.com/office/drawing/2014/main" id="{84859530-E090-41D2-E5A6-086E16F7FF59}"/>
              </a:ext>
            </a:extLst>
          </p:cNvPr>
          <p:cNvSpPr/>
          <p:nvPr/>
        </p:nvSpPr>
        <p:spPr>
          <a:xfrm>
            <a:off x="137531" y="1350665"/>
            <a:ext cx="6611229" cy="53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18" name="Rectangle 17">
            <a:extLst>
              <a:ext uri="{FF2B5EF4-FFF2-40B4-BE49-F238E27FC236}">
                <a16:creationId xmlns:a16="http://schemas.microsoft.com/office/drawing/2014/main" id="{7375C37A-B392-4C8B-BF00-CECD8A57EBA8}"/>
              </a:ext>
            </a:extLst>
          </p:cNvPr>
          <p:cNvSpPr/>
          <p:nvPr/>
        </p:nvSpPr>
        <p:spPr>
          <a:xfrm>
            <a:off x="137531" y="1965351"/>
            <a:ext cx="6611229"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21" name="Table 21">
            <a:extLst>
              <a:ext uri="{FF2B5EF4-FFF2-40B4-BE49-F238E27FC236}">
                <a16:creationId xmlns:a16="http://schemas.microsoft.com/office/drawing/2014/main" id="{A2EF5A98-2270-1C75-ACC5-9BDF209ADD31}"/>
              </a:ext>
            </a:extLst>
          </p:cNvPr>
          <p:cNvGraphicFramePr>
            <a:graphicFrameLocks noGrp="1"/>
          </p:cNvGraphicFramePr>
          <p:nvPr>
            <p:extLst>
              <p:ext uri="{D42A27DB-BD31-4B8C-83A1-F6EECF244321}">
                <p14:modId xmlns:p14="http://schemas.microsoft.com/office/powerpoint/2010/main" val="1262548933"/>
              </p:ext>
            </p:extLst>
          </p:nvPr>
        </p:nvGraphicFramePr>
        <p:xfrm>
          <a:off x="137526" y="2309742"/>
          <a:ext cx="6614149" cy="2439878"/>
        </p:xfrm>
        <a:graphic>
          <a:graphicData uri="http://schemas.openxmlformats.org/drawingml/2006/table">
            <a:tbl>
              <a:tblPr firstRow="1" bandRow="1">
                <a:tableStyleId>{0505E3EF-67EA-436B-97B2-0124C06EBD24}</a:tableStyleId>
              </a:tblPr>
              <a:tblGrid>
                <a:gridCol w="353543">
                  <a:extLst>
                    <a:ext uri="{9D8B030D-6E8A-4147-A177-3AD203B41FA5}">
                      <a16:colId xmlns:a16="http://schemas.microsoft.com/office/drawing/2014/main" val="2816310200"/>
                    </a:ext>
                  </a:extLst>
                </a:gridCol>
                <a:gridCol w="569146">
                  <a:extLst>
                    <a:ext uri="{9D8B030D-6E8A-4147-A177-3AD203B41FA5}">
                      <a16:colId xmlns:a16="http://schemas.microsoft.com/office/drawing/2014/main" val="3035839712"/>
                    </a:ext>
                  </a:extLst>
                </a:gridCol>
                <a:gridCol w="569146">
                  <a:extLst>
                    <a:ext uri="{9D8B030D-6E8A-4147-A177-3AD203B41FA5}">
                      <a16:colId xmlns:a16="http://schemas.microsoft.com/office/drawing/2014/main" val="3155127702"/>
                    </a:ext>
                  </a:extLst>
                </a:gridCol>
                <a:gridCol w="569146">
                  <a:extLst>
                    <a:ext uri="{9D8B030D-6E8A-4147-A177-3AD203B41FA5}">
                      <a16:colId xmlns:a16="http://schemas.microsoft.com/office/drawing/2014/main" val="2479553585"/>
                    </a:ext>
                  </a:extLst>
                </a:gridCol>
                <a:gridCol w="569146">
                  <a:extLst>
                    <a:ext uri="{9D8B030D-6E8A-4147-A177-3AD203B41FA5}">
                      <a16:colId xmlns:a16="http://schemas.microsoft.com/office/drawing/2014/main" val="3214640109"/>
                    </a:ext>
                  </a:extLst>
                </a:gridCol>
                <a:gridCol w="569146">
                  <a:extLst>
                    <a:ext uri="{9D8B030D-6E8A-4147-A177-3AD203B41FA5}">
                      <a16:colId xmlns:a16="http://schemas.microsoft.com/office/drawing/2014/main" val="3394662713"/>
                    </a:ext>
                  </a:extLst>
                </a:gridCol>
                <a:gridCol w="569146">
                  <a:extLst>
                    <a:ext uri="{9D8B030D-6E8A-4147-A177-3AD203B41FA5}">
                      <a16:colId xmlns:a16="http://schemas.microsoft.com/office/drawing/2014/main" val="3590227478"/>
                    </a:ext>
                  </a:extLst>
                </a:gridCol>
                <a:gridCol w="569146">
                  <a:extLst>
                    <a:ext uri="{9D8B030D-6E8A-4147-A177-3AD203B41FA5}">
                      <a16:colId xmlns:a16="http://schemas.microsoft.com/office/drawing/2014/main" val="2773761275"/>
                    </a:ext>
                  </a:extLst>
                </a:gridCol>
                <a:gridCol w="569146">
                  <a:extLst>
                    <a:ext uri="{9D8B030D-6E8A-4147-A177-3AD203B41FA5}">
                      <a16:colId xmlns:a16="http://schemas.microsoft.com/office/drawing/2014/main" val="1486387081"/>
                    </a:ext>
                  </a:extLst>
                </a:gridCol>
                <a:gridCol w="569146">
                  <a:extLst>
                    <a:ext uri="{9D8B030D-6E8A-4147-A177-3AD203B41FA5}">
                      <a16:colId xmlns:a16="http://schemas.microsoft.com/office/drawing/2014/main" val="777642316"/>
                    </a:ext>
                  </a:extLst>
                </a:gridCol>
                <a:gridCol w="569146">
                  <a:extLst>
                    <a:ext uri="{9D8B030D-6E8A-4147-A177-3AD203B41FA5}">
                      <a16:colId xmlns:a16="http://schemas.microsoft.com/office/drawing/2014/main" val="1167499350"/>
                    </a:ext>
                  </a:extLst>
                </a:gridCol>
                <a:gridCol w="569146">
                  <a:extLst>
                    <a:ext uri="{9D8B030D-6E8A-4147-A177-3AD203B41FA5}">
                      <a16:colId xmlns:a16="http://schemas.microsoft.com/office/drawing/2014/main" val="3480790034"/>
                    </a:ext>
                  </a:extLst>
                </a:gridCol>
              </a:tblGrid>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487406"/>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114249"/>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3154131602"/>
              </p:ext>
            </p:extLst>
          </p:nvPr>
        </p:nvGraphicFramePr>
        <p:xfrm>
          <a:off x="123382" y="4873427"/>
          <a:ext cx="6611235" cy="370840"/>
        </p:xfrm>
        <a:graphic>
          <a:graphicData uri="http://schemas.openxmlformats.org/drawingml/2006/table">
            <a:tbl>
              <a:tblPr firstRow="1" bandRow="1">
                <a:tableStyleId>{5C22544A-7EE6-4342-B048-85BDC9FD1C3A}</a:tableStyleId>
              </a:tblPr>
              <a:tblGrid>
                <a:gridCol w="989556">
                  <a:extLst>
                    <a:ext uri="{9D8B030D-6E8A-4147-A177-3AD203B41FA5}">
                      <a16:colId xmlns:a16="http://schemas.microsoft.com/office/drawing/2014/main" val="1728550321"/>
                    </a:ext>
                  </a:extLst>
                </a:gridCol>
                <a:gridCol w="803097">
                  <a:extLst>
                    <a:ext uri="{9D8B030D-6E8A-4147-A177-3AD203B41FA5}">
                      <a16:colId xmlns:a16="http://schemas.microsoft.com/office/drawing/2014/main" val="2192753669"/>
                    </a:ext>
                  </a:extLst>
                </a:gridCol>
                <a:gridCol w="803097">
                  <a:extLst>
                    <a:ext uri="{9D8B030D-6E8A-4147-A177-3AD203B41FA5}">
                      <a16:colId xmlns:a16="http://schemas.microsoft.com/office/drawing/2014/main" val="879377192"/>
                    </a:ext>
                  </a:extLst>
                </a:gridCol>
                <a:gridCol w="803097">
                  <a:extLst>
                    <a:ext uri="{9D8B030D-6E8A-4147-A177-3AD203B41FA5}">
                      <a16:colId xmlns:a16="http://schemas.microsoft.com/office/drawing/2014/main" val="1164569534"/>
                    </a:ext>
                  </a:extLst>
                </a:gridCol>
                <a:gridCol w="803097">
                  <a:extLst>
                    <a:ext uri="{9D8B030D-6E8A-4147-A177-3AD203B41FA5}">
                      <a16:colId xmlns:a16="http://schemas.microsoft.com/office/drawing/2014/main" val="764486885"/>
                    </a:ext>
                  </a:extLst>
                </a:gridCol>
                <a:gridCol w="803097">
                  <a:extLst>
                    <a:ext uri="{9D8B030D-6E8A-4147-A177-3AD203B41FA5}">
                      <a16:colId xmlns:a16="http://schemas.microsoft.com/office/drawing/2014/main" val="1127494174"/>
                    </a:ext>
                  </a:extLst>
                </a:gridCol>
                <a:gridCol w="803097">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524021"/>
                  </a:ext>
                </a:extLst>
              </a:tr>
            </a:tbl>
          </a:graphicData>
        </a:graphic>
      </p:graphicFrame>
      <p:sp>
        <p:nvSpPr>
          <p:cNvPr id="9" name="Rectangle 8">
            <a:extLst>
              <a:ext uri="{FF2B5EF4-FFF2-40B4-BE49-F238E27FC236}">
                <a16:creationId xmlns:a16="http://schemas.microsoft.com/office/drawing/2014/main" id="{50368C74-4641-23A7-78AF-82E30D7FD2B0}"/>
              </a:ext>
            </a:extLst>
          </p:cNvPr>
          <p:cNvSpPr/>
          <p:nvPr/>
        </p:nvSpPr>
        <p:spPr>
          <a:xfrm>
            <a:off x="137525" y="5364307"/>
            <a:ext cx="1599790"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0" name="Rectangle 9">
            <a:extLst>
              <a:ext uri="{FF2B5EF4-FFF2-40B4-BE49-F238E27FC236}">
                <a16:creationId xmlns:a16="http://schemas.microsoft.com/office/drawing/2014/main" id="{E36A5AAE-070A-88B7-8C2D-184043768F73}"/>
              </a:ext>
            </a:extLst>
          </p:cNvPr>
          <p:cNvSpPr/>
          <p:nvPr/>
        </p:nvSpPr>
        <p:spPr>
          <a:xfrm>
            <a:off x="137525" y="5717152"/>
            <a:ext cx="1599790"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1. Pharaohs</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2. Nile</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3. Pyramids</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4. mummification</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5. Giza</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6. Alexander</a:t>
            </a:r>
          </a:p>
        </p:txBody>
      </p:sp>
      <p:sp>
        <p:nvSpPr>
          <p:cNvPr id="13" name="Rectangle 12">
            <a:extLst>
              <a:ext uri="{FF2B5EF4-FFF2-40B4-BE49-F238E27FC236}">
                <a16:creationId xmlns:a16="http://schemas.microsoft.com/office/drawing/2014/main" id="{1DE20ABB-5761-8329-C58C-9137AEC4BECF}"/>
              </a:ext>
            </a:extLst>
          </p:cNvPr>
          <p:cNvSpPr/>
          <p:nvPr/>
        </p:nvSpPr>
        <p:spPr>
          <a:xfrm>
            <a:off x="1819231" y="5377153"/>
            <a:ext cx="492952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5" name="Rectangle 14">
            <a:extLst>
              <a:ext uri="{FF2B5EF4-FFF2-40B4-BE49-F238E27FC236}">
                <a16:creationId xmlns:a16="http://schemas.microsoft.com/office/drawing/2014/main" id="{43C4EFDF-5BE8-33F1-929A-77462E2C5802}"/>
              </a:ext>
            </a:extLst>
          </p:cNvPr>
          <p:cNvSpPr/>
          <p:nvPr/>
        </p:nvSpPr>
        <p:spPr>
          <a:xfrm>
            <a:off x="1819230" y="5717370"/>
            <a:ext cx="4929529"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Arial" panose="020B0604020202020204" pitchFamily="34" charset="0"/>
              <a:cs typeface="Arial" panose="020B0604020202020204" pitchFamily="34" charset="0"/>
            </a:endParaRPr>
          </a:p>
        </p:txBody>
      </p:sp>
      <p:pic>
        <p:nvPicPr>
          <p:cNvPr id="17" name="Graphic 16" descr="Lock outline">
            <a:extLst>
              <a:ext uri="{FF2B5EF4-FFF2-40B4-BE49-F238E27FC236}">
                <a16:creationId xmlns:a16="http://schemas.microsoft.com/office/drawing/2014/main" id="{7F8C5072-5A20-F99B-E585-FF7D91B146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7315" y="5780072"/>
            <a:ext cx="1163505" cy="1163505"/>
          </a:xfrm>
          <a:prstGeom prst="rect">
            <a:avLst/>
          </a:prstGeom>
        </p:spPr>
      </p:pic>
      <p:graphicFrame>
        <p:nvGraphicFramePr>
          <p:cNvPr id="19" name="Table 19">
            <a:extLst>
              <a:ext uri="{FF2B5EF4-FFF2-40B4-BE49-F238E27FC236}">
                <a16:creationId xmlns:a16="http://schemas.microsoft.com/office/drawing/2014/main" id="{837C8964-6D5D-CBF6-C825-F47386B9EFC4}"/>
              </a:ext>
            </a:extLst>
          </p:cNvPr>
          <p:cNvGraphicFramePr>
            <a:graphicFrameLocks noGrp="1"/>
          </p:cNvGraphicFramePr>
          <p:nvPr>
            <p:extLst>
              <p:ext uri="{D42A27DB-BD31-4B8C-83A1-F6EECF244321}">
                <p14:modId xmlns:p14="http://schemas.microsoft.com/office/powerpoint/2010/main" val="2624646230"/>
              </p:ext>
            </p:extLst>
          </p:nvPr>
        </p:nvGraphicFramePr>
        <p:xfrm>
          <a:off x="2935709" y="6055147"/>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pPr algn="ctr"/>
                      <a:r>
                        <a:rPr lang="en-US" sz="320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16" name="Rectangle 15">
            <a:extLst>
              <a:ext uri="{FF2B5EF4-FFF2-40B4-BE49-F238E27FC236}">
                <a16:creationId xmlns:a16="http://schemas.microsoft.com/office/drawing/2014/main" id="{F8C3A076-310C-5426-ECC8-1081B87E8392}"/>
              </a:ext>
            </a:extLst>
          </p:cNvPr>
          <p:cNvSpPr/>
          <p:nvPr/>
        </p:nvSpPr>
        <p:spPr>
          <a:xfrm>
            <a:off x="137525" y="7242567"/>
            <a:ext cx="1599790" cy="42440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88E15682-D052-7462-0B90-1C853BBBD7BE}"/>
              </a:ext>
            </a:extLst>
          </p:cNvPr>
          <p:cNvSpPr/>
          <p:nvPr/>
        </p:nvSpPr>
        <p:spPr>
          <a:xfrm>
            <a:off x="1737315" y="7242567"/>
            <a:ext cx="5024623" cy="422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__A__  __N__  __C__  __I__  __E__  __N__  __T__</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DE26AF98-B5BD-0B94-2D0E-C91C54DBFF6F}"/>
              </a:ext>
            </a:extLst>
          </p:cNvPr>
          <p:cNvSpPr/>
          <p:nvPr/>
        </p:nvSpPr>
        <p:spPr>
          <a:xfrm>
            <a:off x="1718721" y="7794555"/>
            <a:ext cx="5002711"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__J__   __U__   __J__   __G__   __P__   __N__   __P__   __M__   __A__   __R__   __R__   __A__</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1        2        3         4        5         6         7         8         9        10      11      12</a:t>
            </a:r>
          </a:p>
        </p:txBody>
      </p:sp>
      <p:sp>
        <p:nvSpPr>
          <p:cNvPr id="24" name="Rectangle 23">
            <a:extLst>
              <a:ext uri="{FF2B5EF4-FFF2-40B4-BE49-F238E27FC236}">
                <a16:creationId xmlns:a16="http://schemas.microsoft.com/office/drawing/2014/main" id="{42C9E23D-8956-A8B7-CC40-EE0E53045551}"/>
              </a:ext>
            </a:extLst>
          </p:cNvPr>
          <p:cNvSpPr/>
          <p:nvPr/>
        </p:nvSpPr>
        <p:spPr>
          <a:xfrm>
            <a:off x="123382" y="7793335"/>
            <a:ext cx="1599790" cy="57754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67B7BF9-FCAE-2E88-D577-4B52272A59FC}"/>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10</a:t>
            </a:r>
          </a:p>
        </p:txBody>
      </p:sp>
    </p:spTree>
    <p:extLst>
      <p:ext uri="{BB962C8B-B14F-4D97-AF65-F5344CB8AC3E}">
        <p14:creationId xmlns:p14="http://schemas.microsoft.com/office/powerpoint/2010/main" val="423684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8" name="Rectangle 17">
            <a:extLst>
              <a:ext uri="{FF2B5EF4-FFF2-40B4-BE49-F238E27FC236}">
                <a16:creationId xmlns:a16="http://schemas.microsoft.com/office/drawing/2014/main" id="{3E3B1FED-D8A9-C9EA-AAE3-862D3D5F5C3B}"/>
              </a:ext>
            </a:extLst>
          </p:cNvPr>
          <p:cNvSpPr/>
          <p:nvPr/>
        </p:nvSpPr>
        <p:spPr>
          <a:xfrm>
            <a:off x="208518" y="147257"/>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4" name="Rectangle 13">
            <a:extLst>
              <a:ext uri="{FF2B5EF4-FFF2-40B4-BE49-F238E27FC236}">
                <a16:creationId xmlns:a16="http://schemas.microsoft.com/office/drawing/2014/main" id="{7C7E6074-69AD-1C9A-EA45-5DB4925E492F}"/>
              </a:ext>
            </a:extLst>
          </p:cNvPr>
          <p:cNvSpPr/>
          <p:nvPr/>
        </p:nvSpPr>
        <p:spPr>
          <a:xfrm>
            <a:off x="208518" y="142080"/>
            <a:ext cx="2114696" cy="3542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9" name="Rectangle 18">
            <a:extLst>
              <a:ext uri="{FF2B5EF4-FFF2-40B4-BE49-F238E27FC236}">
                <a16:creationId xmlns:a16="http://schemas.microsoft.com/office/drawing/2014/main" id="{DF094A6F-0D46-4919-B95E-D0A44BAF54E4}"/>
              </a:ext>
            </a:extLst>
          </p:cNvPr>
          <p:cNvSpPr/>
          <p:nvPr/>
        </p:nvSpPr>
        <p:spPr>
          <a:xfrm>
            <a:off x="208518" y="1206139"/>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B541798C-60B5-D8F1-D8E7-8F2753FDE4D7}"/>
              </a:ext>
            </a:extLst>
          </p:cNvPr>
          <p:cNvSpPr/>
          <p:nvPr/>
        </p:nvSpPr>
        <p:spPr>
          <a:xfrm>
            <a:off x="208518" y="501542"/>
            <a:ext cx="6409066" cy="61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___D___    ___F___    ___G___    ___H___    ___C___    ___E___    ___A___    ___B___</a:t>
            </a:r>
          </a:p>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a:t>
            </a:r>
          </a:p>
        </p:txBody>
      </p:sp>
      <p:sp>
        <p:nvSpPr>
          <p:cNvPr id="21" name="Rectangle 20">
            <a:extLst>
              <a:ext uri="{FF2B5EF4-FFF2-40B4-BE49-F238E27FC236}">
                <a16:creationId xmlns:a16="http://schemas.microsoft.com/office/drawing/2014/main" id="{456F5D42-97C8-52E8-83E7-6C36AF07DEAC}"/>
              </a:ext>
            </a:extLst>
          </p:cNvPr>
          <p:cNvSpPr/>
          <p:nvPr/>
        </p:nvSpPr>
        <p:spPr>
          <a:xfrm>
            <a:off x="1791586" y="1206139"/>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“_I CAME__________________________,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__I SAW___________________________,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__I CONQUERED__________________.”</a:t>
            </a:r>
          </a:p>
          <a:p>
            <a:pPr algn="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Julius Caesar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4" name="Group 23">
            <a:extLst>
              <a:ext uri="{FF2B5EF4-FFF2-40B4-BE49-F238E27FC236}">
                <a16:creationId xmlns:a16="http://schemas.microsoft.com/office/drawing/2014/main" id="{104FE13C-AA21-9993-6D4D-F44AF8823C77}"/>
              </a:ext>
            </a:extLst>
          </p:cNvPr>
          <p:cNvGrpSpPr/>
          <p:nvPr/>
        </p:nvGrpSpPr>
        <p:grpSpPr>
          <a:xfrm>
            <a:off x="208517" y="3188693"/>
            <a:ext cx="6409066" cy="876496"/>
            <a:chOff x="208517" y="3188693"/>
            <a:chExt cx="6409066" cy="876496"/>
          </a:xfrm>
        </p:grpSpPr>
        <p:sp>
          <p:nvSpPr>
            <p:cNvPr id="8" name="Rectangle 7">
              <a:extLst>
                <a:ext uri="{FF2B5EF4-FFF2-40B4-BE49-F238E27FC236}">
                  <a16:creationId xmlns:a16="http://schemas.microsoft.com/office/drawing/2014/main" id="{E8E529F2-4E00-101C-3CA4-DDDA08D3C3E3}"/>
                </a:ext>
              </a:extLst>
            </p:cNvPr>
            <p:cNvSpPr/>
            <p:nvPr/>
          </p:nvSpPr>
          <p:spPr>
            <a:xfrm>
              <a:off x="208517" y="3188693"/>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9" name="Rectangle 8">
              <a:extLst>
                <a:ext uri="{FF2B5EF4-FFF2-40B4-BE49-F238E27FC236}">
                  <a16:creationId xmlns:a16="http://schemas.microsoft.com/office/drawing/2014/main" id="{3ABFD9A1-0B25-F5C1-3B3B-234F0868D5DC}"/>
                </a:ext>
              </a:extLst>
            </p:cNvPr>
            <p:cNvSpPr/>
            <p:nvPr/>
          </p:nvSpPr>
          <p:spPr>
            <a:xfrm>
              <a:off x="208517" y="3542978"/>
              <a:ext cx="6409065" cy="522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Secret Code Word: _GHANA________________________________</a:t>
              </a:r>
            </a:p>
          </p:txBody>
        </p:sp>
      </p:grpSp>
      <p:grpSp>
        <p:nvGrpSpPr>
          <p:cNvPr id="25" name="Group 24">
            <a:extLst>
              <a:ext uri="{FF2B5EF4-FFF2-40B4-BE49-F238E27FC236}">
                <a16:creationId xmlns:a16="http://schemas.microsoft.com/office/drawing/2014/main" id="{1E514C44-9022-FC61-B0E9-738E0033F2AF}"/>
              </a:ext>
            </a:extLst>
          </p:cNvPr>
          <p:cNvGrpSpPr/>
          <p:nvPr/>
        </p:nvGrpSpPr>
        <p:grpSpPr>
          <a:xfrm>
            <a:off x="208516" y="4203168"/>
            <a:ext cx="6425015" cy="2723580"/>
            <a:chOff x="208516" y="4203168"/>
            <a:chExt cx="6425015" cy="2723580"/>
          </a:xfrm>
        </p:grpSpPr>
        <p:sp>
          <p:nvSpPr>
            <p:cNvPr id="10" name="Rectangle 9">
              <a:extLst>
                <a:ext uri="{FF2B5EF4-FFF2-40B4-BE49-F238E27FC236}">
                  <a16:creationId xmlns:a16="http://schemas.microsoft.com/office/drawing/2014/main" id="{730CBBB2-54DE-1F75-2FB8-00C3D6822E97}"/>
                </a:ext>
              </a:extLst>
            </p:cNvPr>
            <p:cNvSpPr/>
            <p:nvPr/>
          </p:nvSpPr>
          <p:spPr>
            <a:xfrm>
              <a:off x="208516" y="4539732"/>
              <a:ext cx="6425014" cy="238701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61447E-26A4-976D-3E5B-19508B9B6023}"/>
                </a:ext>
              </a:extLst>
            </p:cNvPr>
            <p:cNvSpPr/>
            <p:nvPr/>
          </p:nvSpPr>
          <p:spPr>
            <a:xfrm>
              <a:off x="208517" y="4203168"/>
              <a:ext cx="642501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grpSp>
      <p:grpSp>
        <p:nvGrpSpPr>
          <p:cNvPr id="12" name="Group 11">
            <a:extLst>
              <a:ext uri="{FF2B5EF4-FFF2-40B4-BE49-F238E27FC236}">
                <a16:creationId xmlns:a16="http://schemas.microsoft.com/office/drawing/2014/main" id="{8AEE4CB1-8E63-F487-0575-044B5A2E71E1}"/>
              </a:ext>
            </a:extLst>
          </p:cNvPr>
          <p:cNvGrpSpPr/>
          <p:nvPr/>
        </p:nvGrpSpPr>
        <p:grpSpPr>
          <a:xfrm>
            <a:off x="1016001" y="7501120"/>
            <a:ext cx="1671241" cy="1072726"/>
            <a:chOff x="1016001" y="7501120"/>
            <a:chExt cx="1671241" cy="1072726"/>
          </a:xfrm>
        </p:grpSpPr>
        <p:pic>
          <p:nvPicPr>
            <p:cNvPr id="13" name="Graphic 12" descr="Lock outline">
              <a:extLst>
                <a:ext uri="{FF2B5EF4-FFF2-40B4-BE49-F238E27FC236}">
                  <a16:creationId xmlns:a16="http://schemas.microsoft.com/office/drawing/2014/main" id="{4566D5C3-7A8C-DAC3-46CB-125B113AB4B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5" name="Rectangle 14">
              <a:extLst>
                <a:ext uri="{FF2B5EF4-FFF2-40B4-BE49-F238E27FC236}">
                  <a16:creationId xmlns:a16="http://schemas.microsoft.com/office/drawing/2014/main" id="{9B88EA8E-5538-2180-EE29-06E4C9F6CE62}"/>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3EFA39-885B-BFEC-CF6C-AE823A695F35}"/>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Lock outline">
            <a:extLst>
              <a:ext uri="{FF2B5EF4-FFF2-40B4-BE49-F238E27FC236}">
                <a16:creationId xmlns:a16="http://schemas.microsoft.com/office/drawing/2014/main" id="{FFE4ED1F-796C-0060-B950-392DDDD0D4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A14113F2-F35C-85EC-FF4B-77568C749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D2EA2E17-08F2-75AA-B802-74BE3D2E41E8}"/>
              </a:ext>
            </a:extLst>
          </p:cNvPr>
          <p:cNvSpPr/>
          <p:nvPr/>
        </p:nvSpPr>
        <p:spPr>
          <a:xfrm>
            <a:off x="2571750" y="7146786"/>
            <a:ext cx="4061781" cy="126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
        <p:nvSpPr>
          <p:cNvPr id="7" name="TextBox 6">
            <a:extLst>
              <a:ext uri="{FF2B5EF4-FFF2-40B4-BE49-F238E27FC236}">
                <a16:creationId xmlns:a16="http://schemas.microsoft.com/office/drawing/2014/main" id="{850A5AFF-5AAD-60D2-4A69-51E56A4DD3CD}"/>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11</a:t>
            </a:r>
          </a:p>
        </p:txBody>
      </p:sp>
    </p:spTree>
    <p:extLst>
      <p:ext uri="{BB962C8B-B14F-4D97-AF65-F5344CB8AC3E}">
        <p14:creationId xmlns:p14="http://schemas.microsoft.com/office/powerpoint/2010/main" val="364407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7E760-EE6F-9321-5C27-7AADA90E578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ACBA47-DDE4-0CF7-5767-1DA4B5B8FBF1}"/>
              </a:ext>
            </a:extLst>
          </p:cNvPr>
          <p:cNvSpPr/>
          <p:nvPr/>
        </p:nvSpPr>
        <p:spPr>
          <a:xfrm>
            <a:off x="109182" y="914190"/>
            <a:ext cx="6639636" cy="2884996"/>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societies in Mesopotamia were among the earliest to adopt what?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AGRICULTURE</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oldest city in the world?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URUK</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item did the Sumerians invent?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WHEEL</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written language Sumerians created and used?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CUNEIFORM</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known as the “oldest surviving written story”?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GILGAMESH</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Akkadian leader decided that his power would be passed to his children after death?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SARGON</a:t>
            </a:r>
          </a:p>
          <a:p>
            <a:pPr marL="342900" indent="-342900">
              <a:buAutoNum type="arabi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Babylon’s leader, King Hammurabi, wrote one of the oldest known forms of what?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WRITTEN LAW</a:t>
            </a:r>
          </a:p>
        </p:txBody>
      </p:sp>
      <p:pic>
        <p:nvPicPr>
          <p:cNvPr id="7" name="Picture 6">
            <a:extLst>
              <a:ext uri="{FF2B5EF4-FFF2-40B4-BE49-F238E27FC236}">
                <a16:creationId xmlns:a16="http://schemas.microsoft.com/office/drawing/2014/main" id="{2B74EF61-E9C0-90B2-55B1-58C399D74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A6B6DA4C-1898-A697-18FE-36724664B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B6CD96ED-B3CC-02A3-982C-B557CD558A05}"/>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12</a:t>
            </a:r>
          </a:p>
        </p:txBody>
      </p:sp>
      <p:sp>
        <p:nvSpPr>
          <p:cNvPr id="13" name="Rectangle 12">
            <a:extLst>
              <a:ext uri="{FF2B5EF4-FFF2-40B4-BE49-F238E27FC236}">
                <a16:creationId xmlns:a16="http://schemas.microsoft.com/office/drawing/2014/main" id="{342AC988-AD74-44E4-8DA1-14DE2D44211B}"/>
              </a:ext>
            </a:extLst>
          </p:cNvPr>
          <p:cNvSpPr/>
          <p:nvPr/>
        </p:nvSpPr>
        <p:spPr>
          <a:xfrm>
            <a:off x="0" y="0"/>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14" name="Rectangle 13">
            <a:extLst>
              <a:ext uri="{FF2B5EF4-FFF2-40B4-BE49-F238E27FC236}">
                <a16:creationId xmlns:a16="http://schemas.microsoft.com/office/drawing/2014/main" id="{C4346788-54F1-837A-2A79-CEC94F9D281B}"/>
              </a:ext>
            </a:extLst>
          </p:cNvPr>
          <p:cNvSpPr/>
          <p:nvPr/>
        </p:nvSpPr>
        <p:spPr>
          <a:xfrm>
            <a:off x="1596788" y="0"/>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5" name="Rectangle 14">
            <a:extLst>
              <a:ext uri="{FF2B5EF4-FFF2-40B4-BE49-F238E27FC236}">
                <a16:creationId xmlns:a16="http://schemas.microsoft.com/office/drawing/2014/main" id="{603242B2-2F6D-9ED9-40B1-77CF53E8DA36}"/>
              </a:ext>
            </a:extLst>
          </p:cNvPr>
          <p:cNvSpPr/>
          <p:nvPr/>
        </p:nvSpPr>
        <p:spPr>
          <a:xfrm>
            <a:off x="0" y="4189785"/>
            <a:ext cx="1596788" cy="78058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6" name="Rectangle 15">
            <a:extLst>
              <a:ext uri="{FF2B5EF4-FFF2-40B4-BE49-F238E27FC236}">
                <a16:creationId xmlns:a16="http://schemas.microsoft.com/office/drawing/2014/main" id="{46D70011-4AEC-E67A-7AE6-52301E593DFD}"/>
              </a:ext>
            </a:extLst>
          </p:cNvPr>
          <p:cNvSpPr/>
          <p:nvPr/>
        </p:nvSpPr>
        <p:spPr>
          <a:xfrm>
            <a:off x="1596788" y="4189785"/>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7" name="Rectangle 16">
            <a:extLst>
              <a:ext uri="{FF2B5EF4-FFF2-40B4-BE49-F238E27FC236}">
                <a16:creationId xmlns:a16="http://schemas.microsoft.com/office/drawing/2014/main" id="{B75835B0-2396-4AF6-8CAD-1C8CEEC8EBD5}"/>
              </a:ext>
            </a:extLst>
          </p:cNvPr>
          <p:cNvSpPr/>
          <p:nvPr/>
        </p:nvSpPr>
        <p:spPr>
          <a:xfrm>
            <a:off x="109181" y="5081636"/>
            <a:ext cx="6639636" cy="302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Bef>
                <a:spcPts val="600"/>
              </a:spcBef>
              <a:spcAft>
                <a:spcPts val="600"/>
              </a:spcAft>
              <a:buAutoNum type="arabicPeriod"/>
            </a:pPr>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 most of its history, Ancient Egypt was ruled by </a:t>
            </a:r>
            <a:r>
              <a:rPr lang="en-US" sz="1200" b="1" i="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PHARAOHS</a:t>
            </a:r>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who were thought of as gods in human form.</a:t>
            </a:r>
          </a:p>
          <a:p>
            <a:pPr marL="228600" indent="-228600">
              <a:spcBef>
                <a:spcPts val="600"/>
              </a:spcBef>
              <a:spcAft>
                <a:spcPts val="600"/>
              </a:spcAft>
              <a:buFontTx/>
              <a:buAutoNum type="arabicPeriod"/>
            </a:pPr>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Much of the civilization was based along the fertile plains of the </a:t>
            </a:r>
            <a:r>
              <a:rPr lang="en-US" sz="12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NILE</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River</a:t>
            </a:r>
            <a:r>
              <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228600" indent="-228600">
              <a:spcBef>
                <a:spcPts val="600"/>
              </a:spcBef>
              <a:spcAft>
                <a:spcPts val="600"/>
              </a:spcAft>
              <a:buFontTx/>
              <a:buAutoNum type="arabicPeriod"/>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Most historians believe the </a:t>
            </a:r>
            <a:r>
              <a:rPr lang="en-US" sz="1200" b="1" i="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PYRAMIDS</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were built to serve as tombs for the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haraohs.</a:t>
            </a:r>
            <a:endPar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8600" indent="-228600">
              <a:spcBef>
                <a:spcPts val="600"/>
              </a:spcBef>
              <a:spcAft>
                <a:spcPts val="600"/>
              </a:spcAft>
              <a:buFontTx/>
              <a:buAutoNum type="arabicPeriod"/>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bodies of important people were preserved after death so they would retain a lifelike appearance. This process was known as </a:t>
            </a:r>
            <a:r>
              <a:rPr lang="en-US" sz="1200" b="1" i="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MUMMIFICATION</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28600" indent="-228600">
              <a:spcBef>
                <a:spcPts val="600"/>
              </a:spcBef>
              <a:spcAft>
                <a:spcPts val="600"/>
              </a:spcAft>
              <a:buFontTx/>
              <a:buAutoNum type="arabicPeriod"/>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Great Pyramid at </a:t>
            </a:r>
            <a:r>
              <a:rPr lang="en-US" sz="1200" b="1" i="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GIZA</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is the largest pyramid and one of the Seven Wonders of the Ancient World.</a:t>
            </a:r>
          </a:p>
          <a:p>
            <a:pPr marL="228600" indent="-228600">
              <a:spcBef>
                <a:spcPts val="600"/>
              </a:spcBef>
              <a:spcAft>
                <a:spcPts val="600"/>
              </a:spcAft>
              <a:buFontTx/>
              <a:buAutoNum type="arabicPeriod"/>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Egypt went into decline after being conquered by </a:t>
            </a:r>
            <a:r>
              <a:rPr lang="en-US" sz="1200" b="1" i="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ALEXANDER</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Great in 332 BC.</a:t>
            </a:r>
          </a:p>
        </p:txBody>
      </p:sp>
    </p:spTree>
    <p:extLst>
      <p:ext uri="{BB962C8B-B14F-4D97-AF65-F5344CB8AC3E}">
        <p14:creationId xmlns:p14="http://schemas.microsoft.com/office/powerpoint/2010/main" val="86809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806C-9E0B-81C7-07DA-EAB97F8DF4B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DCC069-FF0F-E10C-54CC-645151A3B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BC7B2DC4-EE9F-DA42-9C01-DE31CE3C4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A5A62A74-F888-542E-75B5-F9958472A9E3}"/>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13</a:t>
            </a:r>
          </a:p>
        </p:txBody>
      </p:sp>
      <p:sp>
        <p:nvSpPr>
          <p:cNvPr id="13" name="Rectangle 12">
            <a:extLst>
              <a:ext uri="{FF2B5EF4-FFF2-40B4-BE49-F238E27FC236}">
                <a16:creationId xmlns:a16="http://schemas.microsoft.com/office/drawing/2014/main" id="{33E27A24-55D0-34B4-0024-B8424CC5257C}"/>
              </a:ext>
            </a:extLst>
          </p:cNvPr>
          <p:cNvSpPr/>
          <p:nvPr/>
        </p:nvSpPr>
        <p:spPr>
          <a:xfrm>
            <a:off x="0" y="0"/>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4" name="Rectangle 13">
            <a:extLst>
              <a:ext uri="{FF2B5EF4-FFF2-40B4-BE49-F238E27FC236}">
                <a16:creationId xmlns:a16="http://schemas.microsoft.com/office/drawing/2014/main" id="{7C399A12-9D1B-D2F5-021C-670DE296A881}"/>
              </a:ext>
            </a:extLst>
          </p:cNvPr>
          <p:cNvSpPr/>
          <p:nvPr/>
        </p:nvSpPr>
        <p:spPr>
          <a:xfrm>
            <a:off x="1596788" y="0"/>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5" name="Rectangle 14">
            <a:extLst>
              <a:ext uri="{FF2B5EF4-FFF2-40B4-BE49-F238E27FC236}">
                <a16:creationId xmlns:a16="http://schemas.microsoft.com/office/drawing/2014/main" id="{0D9EF332-6D1E-27DF-CE5A-F8BCA0425BC8}"/>
              </a:ext>
            </a:extLst>
          </p:cNvPr>
          <p:cNvSpPr/>
          <p:nvPr/>
        </p:nvSpPr>
        <p:spPr>
          <a:xfrm>
            <a:off x="0" y="5453871"/>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16" name="Rectangle 15">
            <a:extLst>
              <a:ext uri="{FF2B5EF4-FFF2-40B4-BE49-F238E27FC236}">
                <a16:creationId xmlns:a16="http://schemas.microsoft.com/office/drawing/2014/main" id="{79895A00-AE90-D866-3289-55738D2B460F}"/>
              </a:ext>
            </a:extLst>
          </p:cNvPr>
          <p:cNvSpPr/>
          <p:nvPr/>
        </p:nvSpPr>
        <p:spPr>
          <a:xfrm>
            <a:off x="1596788" y="5453871"/>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grpSp>
        <p:nvGrpSpPr>
          <p:cNvPr id="5" name="Group 4">
            <a:extLst>
              <a:ext uri="{FF2B5EF4-FFF2-40B4-BE49-F238E27FC236}">
                <a16:creationId xmlns:a16="http://schemas.microsoft.com/office/drawing/2014/main" id="{FDF39CDE-6F88-AEC6-2B58-DDB51E9A6E4F}"/>
              </a:ext>
            </a:extLst>
          </p:cNvPr>
          <p:cNvGrpSpPr/>
          <p:nvPr/>
        </p:nvGrpSpPr>
        <p:grpSpPr>
          <a:xfrm>
            <a:off x="224466" y="847595"/>
            <a:ext cx="6409066" cy="457804"/>
            <a:chOff x="234762" y="5449139"/>
            <a:chExt cx="6409066" cy="457804"/>
          </a:xfrm>
        </p:grpSpPr>
        <p:sp>
          <p:nvSpPr>
            <p:cNvPr id="10" name="Rectangle 9">
              <a:extLst>
                <a:ext uri="{FF2B5EF4-FFF2-40B4-BE49-F238E27FC236}">
                  <a16:creationId xmlns:a16="http://schemas.microsoft.com/office/drawing/2014/main" id="{A8DBEA16-6750-B042-2A6B-A180A1B7E047}"/>
                </a:ext>
              </a:extLst>
            </p:cNvPr>
            <p:cNvSpPr/>
            <p:nvPr/>
          </p:nvSpPr>
          <p:spPr>
            <a:xfrm>
              <a:off x="234762" y="5449139"/>
              <a:ext cx="6409066" cy="4578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Farmers first started growing crops near the banks of the Indus River</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0ACFABF6-4DCE-245F-9ADD-DCCD782FA191}"/>
                </a:ext>
              </a:extLst>
            </p:cNvPr>
            <p:cNvSpPr/>
            <p:nvPr/>
          </p:nvSpPr>
          <p:spPr>
            <a:xfrm>
              <a:off x="336884" y="5543973"/>
              <a:ext cx="757990" cy="3033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a:t>
              </a:r>
            </a:p>
          </p:txBody>
        </p:sp>
      </p:grpSp>
      <p:grpSp>
        <p:nvGrpSpPr>
          <p:cNvPr id="18" name="Group 17">
            <a:extLst>
              <a:ext uri="{FF2B5EF4-FFF2-40B4-BE49-F238E27FC236}">
                <a16:creationId xmlns:a16="http://schemas.microsoft.com/office/drawing/2014/main" id="{FE13B44F-1E33-FF8B-2D94-5AF42B5ADAF6}"/>
              </a:ext>
            </a:extLst>
          </p:cNvPr>
          <p:cNvGrpSpPr/>
          <p:nvPr/>
        </p:nvGrpSpPr>
        <p:grpSpPr>
          <a:xfrm>
            <a:off x="224466" y="1437964"/>
            <a:ext cx="6409066" cy="408262"/>
            <a:chOff x="224467" y="1327251"/>
            <a:chExt cx="6409066" cy="408262"/>
          </a:xfrm>
        </p:grpSpPr>
        <p:sp>
          <p:nvSpPr>
            <p:cNvPr id="19" name="Rectangle 18">
              <a:extLst>
                <a:ext uri="{FF2B5EF4-FFF2-40B4-BE49-F238E27FC236}">
                  <a16:creationId xmlns:a16="http://schemas.microsoft.com/office/drawing/2014/main" id="{A270ACC0-A6D8-03BD-FC76-9FE159391CA6}"/>
                </a:ext>
              </a:extLst>
            </p:cNvPr>
            <p:cNvSpPr/>
            <p:nvPr/>
          </p:nvSpPr>
          <p:spPr>
            <a:xfrm>
              <a:off x="224467" y="1327251"/>
              <a:ext cx="6409066" cy="40826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P</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eople who lived in Indus Valley villages learned to make metal tools and 		other goods that they traded.</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DDE00287-ACA8-E383-8ABD-6DF12B068774}"/>
                </a:ext>
              </a:extLst>
            </p:cNvPr>
            <p:cNvSpPr/>
            <p:nvPr/>
          </p:nvSpPr>
          <p:spPr>
            <a:xfrm>
              <a:off x="308010" y="1388646"/>
              <a:ext cx="757990" cy="2928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21" name="Group 20">
            <a:extLst>
              <a:ext uri="{FF2B5EF4-FFF2-40B4-BE49-F238E27FC236}">
                <a16:creationId xmlns:a16="http://schemas.microsoft.com/office/drawing/2014/main" id="{C07D5523-22E7-FB2B-C8CE-07E458D22098}"/>
              </a:ext>
            </a:extLst>
          </p:cNvPr>
          <p:cNvGrpSpPr/>
          <p:nvPr/>
        </p:nvGrpSpPr>
        <p:grpSpPr>
          <a:xfrm>
            <a:off x="224466" y="1978791"/>
            <a:ext cx="6409066" cy="457804"/>
            <a:chOff x="234762" y="7510083"/>
            <a:chExt cx="6409066" cy="457804"/>
          </a:xfrm>
        </p:grpSpPr>
        <p:sp>
          <p:nvSpPr>
            <p:cNvPr id="22" name="Rectangle 21">
              <a:extLst>
                <a:ext uri="{FF2B5EF4-FFF2-40B4-BE49-F238E27FC236}">
                  <a16:creationId xmlns:a16="http://schemas.microsoft.com/office/drawing/2014/main" id="{A3D699A6-95EA-18D7-6AF8-AB41895045B0}"/>
                </a:ext>
              </a:extLst>
            </p:cNvPr>
            <p:cNvSpPr/>
            <p:nvPr/>
          </p:nvSpPr>
          <p:spPr>
            <a:xfrm>
              <a:off x="234762" y="7510083"/>
              <a:ext cx="6409066" cy="4578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planned cities of Mohenjo-Daro and Harappa were formed.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FEF45543-D081-ED1F-DDA5-3B5B4D7510C8}"/>
                </a:ext>
              </a:extLst>
            </p:cNvPr>
            <p:cNvSpPr/>
            <p:nvPr/>
          </p:nvSpPr>
          <p:spPr>
            <a:xfrm>
              <a:off x="336884" y="7598555"/>
              <a:ext cx="757990" cy="300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p>
          </p:txBody>
        </p:sp>
      </p:grpSp>
      <p:grpSp>
        <p:nvGrpSpPr>
          <p:cNvPr id="24" name="Group 23">
            <a:extLst>
              <a:ext uri="{FF2B5EF4-FFF2-40B4-BE49-F238E27FC236}">
                <a16:creationId xmlns:a16="http://schemas.microsoft.com/office/drawing/2014/main" id="{64FBA2A2-E799-E17B-9420-8ABE600D2C36}"/>
              </a:ext>
            </a:extLst>
          </p:cNvPr>
          <p:cNvGrpSpPr/>
          <p:nvPr/>
        </p:nvGrpSpPr>
        <p:grpSpPr>
          <a:xfrm>
            <a:off x="224466" y="2569160"/>
            <a:ext cx="6409066" cy="484196"/>
            <a:chOff x="234762" y="3388195"/>
            <a:chExt cx="6409066" cy="484196"/>
          </a:xfrm>
        </p:grpSpPr>
        <p:sp>
          <p:nvSpPr>
            <p:cNvPr id="25" name="Rectangle 24">
              <a:extLst>
                <a:ext uri="{FF2B5EF4-FFF2-40B4-BE49-F238E27FC236}">
                  <a16:creationId xmlns:a16="http://schemas.microsoft.com/office/drawing/2014/main" id="{EC32ADEC-85CC-229C-4312-04DFE4D748D1}"/>
                </a:ext>
              </a:extLst>
            </p:cNvPr>
            <p:cNvSpPr/>
            <p:nvPr/>
          </p:nvSpPr>
          <p:spPr>
            <a:xfrm>
              <a:off x="234762" y="3388195"/>
              <a:ext cx="6409066" cy="48419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Indus Valley civilization was hit by a series of earthquakes that 			disrupted life there and may have forced many people to flee.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40D79855-A0C5-C752-62FF-CF8CAD9CFB3A}"/>
                </a:ext>
              </a:extLst>
            </p:cNvPr>
            <p:cNvSpPr/>
            <p:nvPr/>
          </p:nvSpPr>
          <p:spPr>
            <a:xfrm>
              <a:off x="336884" y="3483029"/>
              <a:ext cx="757990" cy="3213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27" name="Group 26">
            <a:extLst>
              <a:ext uri="{FF2B5EF4-FFF2-40B4-BE49-F238E27FC236}">
                <a16:creationId xmlns:a16="http://schemas.microsoft.com/office/drawing/2014/main" id="{A33405E1-DD68-E47F-E357-48D7DECCFA46}"/>
              </a:ext>
            </a:extLst>
          </p:cNvPr>
          <p:cNvGrpSpPr/>
          <p:nvPr/>
        </p:nvGrpSpPr>
        <p:grpSpPr>
          <a:xfrm>
            <a:off x="224466" y="3185921"/>
            <a:ext cx="6409066" cy="408262"/>
            <a:chOff x="224467" y="296779"/>
            <a:chExt cx="6409066" cy="408262"/>
          </a:xfrm>
        </p:grpSpPr>
        <p:sp>
          <p:nvSpPr>
            <p:cNvPr id="28" name="Rectangle 27">
              <a:extLst>
                <a:ext uri="{FF2B5EF4-FFF2-40B4-BE49-F238E27FC236}">
                  <a16:creationId xmlns:a16="http://schemas.microsoft.com/office/drawing/2014/main" id="{A94E4C55-0233-5A7A-916B-503DA25C5A0D}"/>
                </a:ext>
              </a:extLst>
            </p:cNvPr>
            <p:cNvSpPr/>
            <p:nvPr/>
          </p:nvSpPr>
          <p:spPr>
            <a:xfrm>
              <a:off x="224467" y="296779"/>
              <a:ext cx="6409066" cy="40826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Aryans made their way into the region starting the Vedic Period.</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E067C4C0-9D45-BD29-1AA9-1B82547B8FEF}"/>
                </a:ext>
              </a:extLst>
            </p:cNvPr>
            <p:cNvSpPr/>
            <p:nvPr/>
          </p:nvSpPr>
          <p:spPr>
            <a:xfrm>
              <a:off x="312392" y="341912"/>
              <a:ext cx="757990" cy="3134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p>
          </p:txBody>
        </p:sp>
      </p:grpSp>
      <p:grpSp>
        <p:nvGrpSpPr>
          <p:cNvPr id="30" name="Group 29">
            <a:extLst>
              <a:ext uri="{FF2B5EF4-FFF2-40B4-BE49-F238E27FC236}">
                <a16:creationId xmlns:a16="http://schemas.microsoft.com/office/drawing/2014/main" id="{CDE96A90-FBCF-4871-FCAF-ABD36E2C3ADF}"/>
              </a:ext>
            </a:extLst>
          </p:cNvPr>
          <p:cNvGrpSpPr/>
          <p:nvPr/>
        </p:nvGrpSpPr>
        <p:grpSpPr>
          <a:xfrm>
            <a:off x="224466" y="3726748"/>
            <a:ext cx="6409066" cy="484196"/>
            <a:chOff x="234762" y="6479611"/>
            <a:chExt cx="6409066" cy="484196"/>
          </a:xfrm>
        </p:grpSpPr>
        <p:sp>
          <p:nvSpPr>
            <p:cNvPr id="31" name="Rectangle 30">
              <a:extLst>
                <a:ext uri="{FF2B5EF4-FFF2-40B4-BE49-F238E27FC236}">
                  <a16:creationId xmlns:a16="http://schemas.microsoft.com/office/drawing/2014/main" id="{32982388-2696-CBAC-C95C-2BE91B4342B8}"/>
                </a:ext>
              </a:extLst>
            </p:cNvPr>
            <p:cNvSpPr/>
            <p:nvPr/>
          </p:nvSpPr>
          <p:spPr>
            <a:xfrm>
              <a:off x="234762" y="6479611"/>
              <a:ext cx="6409066" cy="48419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a:t>
              </a:r>
              <a:r>
                <a:rPr lang="en-US" sz="12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caste</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system was implemented which divided ancient Indian society 		into four main classes—the Brahmin, Kshatriya, Vaisya, and Sudra castes.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828E14A7-429B-9146-A222-34671DEF49A0}"/>
                </a:ext>
              </a:extLst>
            </p:cNvPr>
            <p:cNvSpPr/>
            <p:nvPr/>
          </p:nvSpPr>
          <p:spPr>
            <a:xfrm>
              <a:off x="336884" y="6574445"/>
              <a:ext cx="757990" cy="3089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33" name="Group 32">
            <a:extLst>
              <a:ext uri="{FF2B5EF4-FFF2-40B4-BE49-F238E27FC236}">
                <a16:creationId xmlns:a16="http://schemas.microsoft.com/office/drawing/2014/main" id="{B7252422-0DA0-A2A8-DE5D-9751817D2EE7}"/>
              </a:ext>
            </a:extLst>
          </p:cNvPr>
          <p:cNvGrpSpPr/>
          <p:nvPr/>
        </p:nvGrpSpPr>
        <p:grpSpPr>
          <a:xfrm>
            <a:off x="224466" y="4343509"/>
            <a:ext cx="6409066" cy="416232"/>
            <a:chOff x="234762" y="2357723"/>
            <a:chExt cx="6409066" cy="416232"/>
          </a:xfrm>
        </p:grpSpPr>
        <p:sp>
          <p:nvSpPr>
            <p:cNvPr id="34" name="Rectangle 33">
              <a:extLst>
                <a:ext uri="{FF2B5EF4-FFF2-40B4-BE49-F238E27FC236}">
                  <a16:creationId xmlns:a16="http://schemas.microsoft.com/office/drawing/2014/main" id="{8BE3AF74-531E-4429-3C45-706EB51F476D}"/>
                </a:ext>
              </a:extLst>
            </p:cNvPr>
            <p:cNvSpPr/>
            <p:nvPr/>
          </p:nvSpPr>
          <p:spPr>
            <a:xfrm>
              <a:off x="234762" y="2357723"/>
              <a:ext cx="6409066" cy="41623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A</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 increasing number of religious reformers broke away from Hinduism to 		create other 	religions like Buddhism and </a:t>
              </a:r>
              <a:r>
                <a:rPr lang="en-US" sz="12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Jainism.</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AAEF81BA-A9C2-5C41-2E4D-7C658AB45179}"/>
                </a:ext>
              </a:extLst>
            </p:cNvPr>
            <p:cNvSpPr/>
            <p:nvPr/>
          </p:nvSpPr>
          <p:spPr>
            <a:xfrm>
              <a:off x="336884" y="2452557"/>
              <a:ext cx="757990" cy="2818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p>
          </p:txBody>
        </p:sp>
      </p:grpSp>
      <p:grpSp>
        <p:nvGrpSpPr>
          <p:cNvPr id="36" name="Group 35">
            <a:extLst>
              <a:ext uri="{FF2B5EF4-FFF2-40B4-BE49-F238E27FC236}">
                <a16:creationId xmlns:a16="http://schemas.microsoft.com/office/drawing/2014/main" id="{10462867-B743-663C-DFD3-7EE9C7775A2A}"/>
              </a:ext>
            </a:extLst>
          </p:cNvPr>
          <p:cNvGrpSpPr/>
          <p:nvPr/>
        </p:nvGrpSpPr>
        <p:grpSpPr>
          <a:xfrm>
            <a:off x="224466" y="4892304"/>
            <a:ext cx="6409066" cy="457804"/>
            <a:chOff x="234762" y="4418667"/>
            <a:chExt cx="6409066" cy="457804"/>
          </a:xfrm>
        </p:grpSpPr>
        <p:sp>
          <p:nvSpPr>
            <p:cNvPr id="37" name="Rectangle 36">
              <a:extLst>
                <a:ext uri="{FF2B5EF4-FFF2-40B4-BE49-F238E27FC236}">
                  <a16:creationId xmlns:a16="http://schemas.microsoft.com/office/drawing/2014/main" id="{B8A326C7-B64F-A7C7-E952-959FC3580598}"/>
                </a:ext>
              </a:extLst>
            </p:cNvPr>
            <p:cNvSpPr/>
            <p:nvPr/>
          </p:nvSpPr>
          <p:spPr>
            <a:xfrm>
              <a:off x="234762" y="4418667"/>
              <a:ext cx="6409066" cy="4578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Gupta Empire came to rise in 320 AD. During the Gupta Empire, India 		entered a golden era, during which the arts and sciences flourished.</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0AEE5A20-D584-E4E4-1054-79636303214A}"/>
                </a:ext>
              </a:extLst>
            </p:cNvPr>
            <p:cNvSpPr/>
            <p:nvPr/>
          </p:nvSpPr>
          <p:spPr>
            <a:xfrm>
              <a:off x="336884" y="4513501"/>
              <a:ext cx="757990" cy="280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p>
          </p:txBody>
        </p:sp>
      </p:grpSp>
      <p:sp>
        <p:nvSpPr>
          <p:cNvPr id="46" name="TextBox 45">
            <a:extLst>
              <a:ext uri="{FF2B5EF4-FFF2-40B4-BE49-F238E27FC236}">
                <a16:creationId xmlns:a16="http://schemas.microsoft.com/office/drawing/2014/main" id="{EFE58B98-3C55-CEC6-FF4E-CB9697EFE266}"/>
              </a:ext>
            </a:extLst>
          </p:cNvPr>
          <p:cNvSpPr txBox="1"/>
          <p:nvPr/>
        </p:nvSpPr>
        <p:spPr>
          <a:xfrm>
            <a:off x="224466" y="6237189"/>
            <a:ext cx="6409066" cy="2416046"/>
          </a:xfrm>
          <a:prstGeom prst="rect">
            <a:avLst/>
          </a:prstGeom>
          <a:noFill/>
        </p:spPr>
        <p:txBody>
          <a:bodyPr wrap="square" rtlCol="0">
            <a:spAutoFit/>
          </a:bodyPr>
          <a:lstStyle/>
          <a:p>
            <a:pPr>
              <a:spcAft>
                <a:spcPts val="600"/>
              </a:spcAft>
            </a:pP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1. China is named after which dynasty?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 QIN</a:t>
            </a:r>
          </a:p>
          <a:p>
            <a:pPr>
              <a:spcAft>
                <a:spcPts val="600"/>
              </a:spcAft>
            </a:pPr>
            <a:r>
              <a:rPr lang="en-US" sz="11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The </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1987 movie </a:t>
            </a:r>
            <a:r>
              <a:rPr lang="en-US" sz="11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Last Emperor</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 was based on the life of which Chinese emperor? </a:t>
            </a:r>
            <a:r>
              <a:rPr lang="en-US" sz="1100" b="1" dirty="0">
                <a:solidFill>
                  <a:srgbClr val="00000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N. PUYI</a:t>
            </a:r>
          </a:p>
          <a:p>
            <a:pPr>
              <a:spcAft>
                <a:spcPts val="600"/>
              </a:spcAft>
            </a:pP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3. Who </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was said to have invented the Chinese calendar and Chinese writing?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C. HUANGDI</a:t>
            </a:r>
          </a:p>
          <a:p>
            <a:pPr>
              <a:spcAft>
                <a:spcPts val="600"/>
              </a:spcAft>
            </a:pP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4. What was the name of the </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great royal palace built during the Ming dynasty?</a:t>
            </a:r>
            <a:r>
              <a:rPr lang="en-US" sz="1100" i="0" dirty="0">
                <a:effectLst/>
                <a:latin typeface="Open Sans" panose="020B0606030504020204" pitchFamily="34" charset="0"/>
                <a:ea typeface="Open Sans" panose="020B0606030504020204" pitchFamily="34" charset="0"/>
                <a:cs typeface="Open Sans" panose="020B0606030504020204" pitchFamily="34" charset="0"/>
              </a:rPr>
              <a:t>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I. THE FORBIDDEN CITY</a:t>
            </a:r>
          </a:p>
          <a:p>
            <a:pPr>
              <a:spcAft>
                <a:spcPts val="600"/>
              </a:spcAft>
            </a:pP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5. China became the richest nation on Earth during which period?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E. THE GOLDEN AGE</a:t>
            </a:r>
          </a:p>
          <a:p>
            <a:pPr>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6. </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Chinese developed an idea that the country’s kings were the “sons” of heaven. Events were treated as a sign the gods were either pleased </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or </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unhappy with the king. What was this known as?</a:t>
            </a:r>
            <a:r>
              <a:rPr lang="en-US" sz="1100" i="0" dirty="0">
                <a:effectLst/>
                <a:latin typeface="Open Sans" panose="020B0606030504020204" pitchFamily="34" charset="0"/>
                <a:ea typeface="Open Sans" panose="020B0606030504020204" pitchFamily="34" charset="0"/>
                <a:cs typeface="Open Sans" panose="020B0606030504020204" pitchFamily="34" charset="0"/>
              </a:rPr>
              <a:t>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N. MANDATE OF HEAVEN</a:t>
            </a:r>
          </a:p>
          <a:p>
            <a:pPr>
              <a:spcAft>
                <a:spcPts val="600"/>
              </a:spcAft>
            </a:pP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7. During which time did </a:t>
            </a:r>
            <a:r>
              <a:rPr lang="en-US" sz="11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 begin to do away with slavery and change to a system of landowners and servants.?</a:t>
            </a:r>
            <a:r>
              <a:rPr lang="en-US" sz="1100" i="0" dirty="0">
                <a:effectLst/>
                <a:latin typeface="Open Sans" panose="020B0606030504020204" pitchFamily="34" charset="0"/>
                <a:ea typeface="Open Sans" panose="020B0606030504020204" pitchFamily="34" charset="0"/>
                <a:cs typeface="Open Sans" panose="020B0606030504020204" pitchFamily="34" charset="0"/>
              </a:rPr>
              <a:t> </a:t>
            </a:r>
            <a:r>
              <a:rPr lang="en-US" sz="11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T. ZHOU</a:t>
            </a:r>
          </a:p>
        </p:txBody>
      </p:sp>
    </p:spTree>
    <p:extLst>
      <p:ext uri="{BB962C8B-B14F-4D97-AF65-F5344CB8AC3E}">
        <p14:creationId xmlns:p14="http://schemas.microsoft.com/office/powerpoint/2010/main" val="167797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84A6-B71F-9C44-6836-694BCB9CDCD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1829666-C1BE-9B10-E368-8D3BBA90E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1F95093E-77CF-40ED-11B9-70F96E19A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44DC9550-E9BB-A0A7-6169-0C853D896773}"/>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14</a:t>
            </a:r>
          </a:p>
        </p:txBody>
      </p:sp>
      <p:sp>
        <p:nvSpPr>
          <p:cNvPr id="13" name="Rectangle 12">
            <a:extLst>
              <a:ext uri="{FF2B5EF4-FFF2-40B4-BE49-F238E27FC236}">
                <a16:creationId xmlns:a16="http://schemas.microsoft.com/office/drawing/2014/main" id="{82342F84-96A5-31D9-3611-A27D79DF6CE9}"/>
              </a:ext>
            </a:extLst>
          </p:cNvPr>
          <p:cNvSpPr/>
          <p:nvPr/>
        </p:nvSpPr>
        <p:spPr>
          <a:xfrm>
            <a:off x="0" y="0"/>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4" name="Rectangle 13">
            <a:extLst>
              <a:ext uri="{FF2B5EF4-FFF2-40B4-BE49-F238E27FC236}">
                <a16:creationId xmlns:a16="http://schemas.microsoft.com/office/drawing/2014/main" id="{1C190E4F-7B76-7504-2BF9-2B74BF46545C}"/>
              </a:ext>
            </a:extLst>
          </p:cNvPr>
          <p:cNvSpPr/>
          <p:nvPr/>
        </p:nvSpPr>
        <p:spPr>
          <a:xfrm>
            <a:off x="1596788" y="0"/>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grpSp>
        <p:nvGrpSpPr>
          <p:cNvPr id="12" name="Group 11">
            <a:extLst>
              <a:ext uri="{FF2B5EF4-FFF2-40B4-BE49-F238E27FC236}">
                <a16:creationId xmlns:a16="http://schemas.microsoft.com/office/drawing/2014/main" id="{88C4FDC0-FDA7-F8E9-7E29-F999DDABD295}"/>
              </a:ext>
            </a:extLst>
          </p:cNvPr>
          <p:cNvGrpSpPr/>
          <p:nvPr/>
        </p:nvGrpSpPr>
        <p:grpSpPr>
          <a:xfrm>
            <a:off x="330682" y="1072149"/>
            <a:ext cx="6302851" cy="6999701"/>
            <a:chOff x="1302747" y="26519"/>
            <a:chExt cx="4564737" cy="5069419"/>
          </a:xfrm>
        </p:grpSpPr>
        <p:pic>
          <p:nvPicPr>
            <p:cNvPr id="18" name="Picture 17">
              <a:extLst>
                <a:ext uri="{FF2B5EF4-FFF2-40B4-BE49-F238E27FC236}">
                  <a16:creationId xmlns:a16="http://schemas.microsoft.com/office/drawing/2014/main" id="{EB76D70E-3BE7-BAF8-D375-F4D490BD16FE}"/>
                </a:ext>
              </a:extLst>
            </p:cNvPr>
            <p:cNvPicPr>
              <a:picLocks noChangeAspect="1"/>
            </p:cNvPicPr>
            <p:nvPr/>
          </p:nvPicPr>
          <p:blipFill>
            <a:blip r:embed="rId4"/>
            <a:stretch>
              <a:fillRect/>
            </a:stretch>
          </p:blipFill>
          <p:spPr>
            <a:xfrm>
              <a:off x="1302747" y="26519"/>
              <a:ext cx="4564737" cy="5069419"/>
            </a:xfrm>
            <a:prstGeom prst="rect">
              <a:avLst/>
            </a:prstGeom>
          </p:spPr>
        </p:pic>
        <p:sp>
          <p:nvSpPr>
            <p:cNvPr id="19" name="Rectangle 18">
              <a:extLst>
                <a:ext uri="{FF2B5EF4-FFF2-40B4-BE49-F238E27FC236}">
                  <a16:creationId xmlns:a16="http://schemas.microsoft.com/office/drawing/2014/main" id="{A3EEDAAE-67B9-54A7-783B-18758178364F}"/>
                </a:ext>
              </a:extLst>
            </p:cNvPr>
            <p:cNvSpPr/>
            <p:nvPr/>
          </p:nvSpPr>
          <p:spPr>
            <a:xfrm>
              <a:off x="3886200" y="240738"/>
              <a:ext cx="254000"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E3556D-2B10-E445-FD90-2522D04F2881}"/>
                </a:ext>
              </a:extLst>
            </p:cNvPr>
            <p:cNvSpPr/>
            <p:nvPr/>
          </p:nvSpPr>
          <p:spPr>
            <a:xfrm>
              <a:off x="2031916" y="488388"/>
              <a:ext cx="2985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8F94BD-C96D-5365-A834-C1BA9B2A672A}"/>
                </a:ext>
              </a:extLst>
            </p:cNvPr>
            <p:cNvSpPr/>
            <p:nvPr/>
          </p:nvSpPr>
          <p:spPr>
            <a:xfrm>
              <a:off x="1523916" y="15424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62828-EAFA-A86E-4029-E89271260CAC}"/>
                </a:ext>
              </a:extLst>
            </p:cNvPr>
            <p:cNvSpPr/>
            <p:nvPr/>
          </p:nvSpPr>
          <p:spPr>
            <a:xfrm>
              <a:off x="3606716" y="10217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BE70D4F-2E83-F332-0177-2332C871EB70}"/>
                </a:ext>
              </a:extLst>
            </p:cNvPr>
            <p:cNvSpPr/>
            <p:nvPr/>
          </p:nvSpPr>
          <p:spPr>
            <a:xfrm>
              <a:off x="3378200" y="1542488"/>
              <a:ext cx="228516"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7B116-72CC-A02B-4B31-31C1CF8FBC4C}"/>
                </a:ext>
              </a:extLst>
            </p:cNvPr>
            <p:cNvSpPr/>
            <p:nvPr/>
          </p:nvSpPr>
          <p:spPr>
            <a:xfrm>
              <a:off x="2066924" y="20441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377C18-C7EB-94CC-8F50-2858F36BD5B4}"/>
                </a:ext>
              </a:extLst>
            </p:cNvPr>
            <p:cNvSpPr/>
            <p:nvPr/>
          </p:nvSpPr>
          <p:spPr>
            <a:xfrm>
              <a:off x="1523916" y="26029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1AD049D-0939-935B-15CD-B4CD5B0C4252}"/>
                </a:ext>
              </a:extLst>
            </p:cNvPr>
            <p:cNvSpPr/>
            <p:nvPr/>
          </p:nvSpPr>
          <p:spPr>
            <a:xfrm>
              <a:off x="4938797" y="2323113"/>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B50676-47ED-5A01-00CC-DCEC4C24BFD1}"/>
                </a:ext>
              </a:extLst>
            </p:cNvPr>
            <p:cNvSpPr/>
            <p:nvPr/>
          </p:nvSpPr>
          <p:spPr>
            <a:xfrm>
              <a:off x="336717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D28C40-5B64-51D3-2103-7E52C356946C}"/>
                </a:ext>
              </a:extLst>
            </p:cNvPr>
            <p:cNvSpPr/>
            <p:nvPr/>
          </p:nvSpPr>
          <p:spPr>
            <a:xfrm>
              <a:off x="442762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7B56C2-E9A6-3A11-6541-21BE8E13603B}"/>
                </a:ext>
              </a:extLst>
            </p:cNvPr>
            <p:cNvSpPr/>
            <p:nvPr/>
          </p:nvSpPr>
          <p:spPr>
            <a:xfrm>
              <a:off x="2570249"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17BD0A6-8DD6-93AF-69F4-75BA7729A421}"/>
                </a:ext>
              </a:extLst>
            </p:cNvPr>
            <p:cNvSpPr/>
            <p:nvPr/>
          </p:nvSpPr>
          <p:spPr>
            <a:xfrm>
              <a:off x="1806410"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4F12EA58-5B81-CE5C-ACB8-2CE2FDFB51CF}"/>
              </a:ext>
            </a:extLst>
          </p:cNvPr>
          <p:cNvGrpSpPr/>
          <p:nvPr/>
        </p:nvGrpSpPr>
        <p:grpSpPr>
          <a:xfrm>
            <a:off x="419250" y="1374673"/>
            <a:ext cx="6058309" cy="6462107"/>
            <a:chOff x="419250" y="1374673"/>
            <a:chExt cx="6058309" cy="6462107"/>
          </a:xfrm>
        </p:grpSpPr>
        <p:sp>
          <p:nvSpPr>
            <p:cNvPr id="33" name="TextBox 32">
              <a:extLst>
                <a:ext uri="{FF2B5EF4-FFF2-40B4-BE49-F238E27FC236}">
                  <a16:creationId xmlns:a16="http://schemas.microsoft.com/office/drawing/2014/main" id="{B62C5E5A-6F49-5E21-E650-8A54F2195D77}"/>
                </a:ext>
              </a:extLst>
            </p:cNvPr>
            <p:cNvSpPr txBox="1"/>
            <p:nvPr/>
          </p:nvSpPr>
          <p:spPr>
            <a:xfrm>
              <a:off x="3919921" y="1374673"/>
              <a:ext cx="328632" cy="3200876"/>
            </a:xfrm>
            <a:prstGeom prst="rect">
              <a:avLst/>
            </a:prstGeom>
            <a:noFill/>
          </p:spPr>
          <p:txBody>
            <a:bodyPr wrap="square" rtlCol="0">
              <a:spAutoFit/>
            </a:bodyPr>
            <a:lstStyle/>
            <a:p>
              <a:pPr algn="ctr">
                <a:spcBef>
                  <a:spcPts val="300"/>
                </a:spcBef>
                <a:spcAft>
                  <a:spcPts val="300"/>
                </a:spcAft>
              </a:pPr>
              <a:r>
                <a:rPr lang="en-US" dirty="0"/>
                <a:t>J</a:t>
              </a:r>
            </a:p>
            <a:p>
              <a:pPr algn="ctr">
                <a:spcBef>
                  <a:spcPts val="300"/>
                </a:spcBef>
                <a:spcAft>
                  <a:spcPts val="300"/>
                </a:spcAft>
              </a:pPr>
              <a:r>
                <a:rPr lang="en-US" dirty="0"/>
                <a:t>E</a:t>
              </a:r>
            </a:p>
            <a:p>
              <a:pPr algn="ctr">
                <a:spcBef>
                  <a:spcPts val="300"/>
                </a:spcBef>
                <a:spcAft>
                  <a:spcPts val="300"/>
                </a:spcAft>
              </a:pPr>
              <a:r>
                <a:rPr lang="en-US" dirty="0"/>
                <a:t>R</a:t>
              </a:r>
            </a:p>
            <a:p>
              <a:pPr algn="ctr">
                <a:spcBef>
                  <a:spcPts val="300"/>
                </a:spcBef>
                <a:spcAft>
                  <a:spcPts val="300"/>
                </a:spcAft>
              </a:pPr>
              <a:r>
                <a:rPr lang="en-US" dirty="0"/>
                <a:t>U</a:t>
              </a:r>
            </a:p>
            <a:p>
              <a:pPr algn="ctr">
                <a:spcBef>
                  <a:spcPts val="300"/>
                </a:spcBef>
                <a:spcAft>
                  <a:spcPts val="300"/>
                </a:spcAft>
              </a:pPr>
              <a:r>
                <a:rPr lang="en-US" dirty="0"/>
                <a:t>S</a:t>
              </a:r>
            </a:p>
            <a:p>
              <a:pPr algn="ctr">
                <a:spcBef>
                  <a:spcPts val="300"/>
                </a:spcBef>
                <a:spcAft>
                  <a:spcPts val="300"/>
                </a:spcAft>
              </a:pPr>
              <a:r>
                <a:rPr lang="en-US" dirty="0"/>
                <a:t>A</a:t>
              </a:r>
            </a:p>
            <a:p>
              <a:pPr algn="ctr">
                <a:spcBef>
                  <a:spcPts val="300"/>
                </a:spcBef>
                <a:spcAft>
                  <a:spcPts val="300"/>
                </a:spcAft>
              </a:pPr>
              <a:r>
                <a:rPr lang="en-US" dirty="0"/>
                <a:t>L</a:t>
              </a:r>
            </a:p>
            <a:p>
              <a:pPr algn="ctr">
                <a:spcBef>
                  <a:spcPts val="300"/>
                </a:spcBef>
                <a:spcAft>
                  <a:spcPts val="300"/>
                </a:spcAft>
              </a:pPr>
              <a:r>
                <a:rPr lang="en-US" dirty="0"/>
                <a:t>E</a:t>
              </a:r>
            </a:p>
            <a:p>
              <a:pPr algn="ctr">
                <a:spcBef>
                  <a:spcPts val="300"/>
                </a:spcBef>
                <a:spcAft>
                  <a:spcPts val="300"/>
                </a:spcAft>
              </a:pPr>
              <a:r>
                <a:rPr lang="en-US" dirty="0"/>
                <a:t>M</a:t>
              </a:r>
            </a:p>
          </p:txBody>
        </p:sp>
        <p:sp>
          <p:nvSpPr>
            <p:cNvPr id="34" name="TextBox 33">
              <a:extLst>
                <a:ext uri="{FF2B5EF4-FFF2-40B4-BE49-F238E27FC236}">
                  <a16:creationId xmlns:a16="http://schemas.microsoft.com/office/drawing/2014/main" id="{C5F6B666-5FF3-5231-99D6-A4E04722ADE7}"/>
                </a:ext>
              </a:extLst>
            </p:cNvPr>
            <p:cNvSpPr txBox="1"/>
            <p:nvPr/>
          </p:nvSpPr>
          <p:spPr>
            <a:xfrm>
              <a:off x="1383422" y="1782072"/>
              <a:ext cx="328632" cy="4616648"/>
            </a:xfrm>
            <a:prstGeom prst="rect">
              <a:avLst/>
            </a:prstGeom>
            <a:noFill/>
          </p:spPr>
          <p:txBody>
            <a:bodyPr wrap="square" rtlCol="0">
              <a:spAutoFit/>
            </a:bodyPr>
            <a:lstStyle/>
            <a:p>
              <a:pPr algn="ctr">
                <a:spcBef>
                  <a:spcPts val="300"/>
                </a:spcBef>
                <a:spcAft>
                  <a:spcPts val="300"/>
                </a:spcAft>
              </a:pPr>
              <a:r>
                <a:rPr lang="en-US" dirty="0"/>
                <a:t>U</a:t>
              </a:r>
            </a:p>
            <a:p>
              <a:pPr algn="ctr">
                <a:spcBef>
                  <a:spcPts val="300"/>
                </a:spcBef>
                <a:spcAft>
                  <a:spcPts val="300"/>
                </a:spcAft>
              </a:pPr>
              <a:r>
                <a:rPr lang="en-US" dirty="0"/>
                <a:t>N</a:t>
              </a:r>
            </a:p>
            <a:p>
              <a:pPr algn="ctr">
                <a:spcBef>
                  <a:spcPts val="300"/>
                </a:spcBef>
                <a:spcAft>
                  <a:spcPts val="300"/>
                </a:spcAft>
              </a:pPr>
              <a:r>
                <a:rPr lang="en-US" dirty="0"/>
                <a:t>I</a:t>
              </a:r>
            </a:p>
            <a:p>
              <a:pPr algn="ctr">
                <a:spcBef>
                  <a:spcPts val="300"/>
                </a:spcBef>
                <a:spcAft>
                  <a:spcPts val="300"/>
                </a:spcAft>
              </a:pPr>
              <a:r>
                <a:rPr lang="en-US" dirty="0"/>
                <a:t>T</a:t>
              </a:r>
            </a:p>
            <a:p>
              <a:pPr algn="ctr">
                <a:spcBef>
                  <a:spcPts val="300"/>
                </a:spcBef>
                <a:spcAft>
                  <a:spcPts val="300"/>
                </a:spcAft>
              </a:pPr>
              <a:r>
                <a:rPr lang="en-US" dirty="0"/>
                <a:t>E</a:t>
              </a:r>
            </a:p>
            <a:p>
              <a:pPr algn="ctr">
                <a:spcBef>
                  <a:spcPts val="300"/>
                </a:spcBef>
                <a:spcAft>
                  <a:spcPts val="300"/>
                </a:spcAft>
              </a:pPr>
              <a:r>
                <a:rPr lang="en-US" dirty="0"/>
                <a:t>D</a:t>
              </a:r>
            </a:p>
            <a:p>
              <a:pPr algn="ctr">
                <a:spcBef>
                  <a:spcPts val="300"/>
                </a:spcBef>
                <a:spcAft>
                  <a:spcPts val="300"/>
                </a:spcAft>
              </a:pPr>
              <a:r>
                <a:rPr lang="en-US" dirty="0"/>
                <a:t>N</a:t>
              </a:r>
            </a:p>
            <a:p>
              <a:pPr algn="ctr">
                <a:spcBef>
                  <a:spcPts val="300"/>
                </a:spcBef>
                <a:spcAft>
                  <a:spcPts val="300"/>
                </a:spcAft>
              </a:pPr>
              <a:r>
                <a:rPr lang="en-US" dirty="0"/>
                <a:t>A</a:t>
              </a:r>
            </a:p>
            <a:p>
              <a:pPr algn="ctr">
                <a:spcBef>
                  <a:spcPts val="300"/>
                </a:spcBef>
                <a:spcAft>
                  <a:spcPts val="300"/>
                </a:spcAft>
              </a:pPr>
              <a:r>
                <a:rPr lang="en-US" dirty="0"/>
                <a:t>T</a:t>
              </a:r>
            </a:p>
            <a:p>
              <a:pPr algn="ctr">
                <a:spcBef>
                  <a:spcPts val="300"/>
                </a:spcBef>
                <a:spcAft>
                  <a:spcPts val="300"/>
                </a:spcAft>
              </a:pPr>
              <a:r>
                <a:rPr lang="en-US" dirty="0"/>
                <a:t>I</a:t>
              </a:r>
            </a:p>
            <a:p>
              <a:pPr algn="ctr">
                <a:spcBef>
                  <a:spcPts val="300"/>
                </a:spcBef>
                <a:spcAft>
                  <a:spcPts val="300"/>
                </a:spcAft>
              </a:pPr>
              <a:r>
                <a:rPr lang="en-US" dirty="0"/>
                <a:t>O</a:t>
              </a:r>
            </a:p>
            <a:p>
              <a:pPr algn="ctr">
                <a:spcBef>
                  <a:spcPts val="300"/>
                </a:spcBef>
                <a:spcAft>
                  <a:spcPts val="300"/>
                </a:spcAft>
              </a:pPr>
              <a:r>
                <a:rPr lang="en-US" dirty="0"/>
                <a:t>N</a:t>
              </a:r>
            </a:p>
            <a:p>
              <a:pPr algn="ctr">
                <a:spcBef>
                  <a:spcPts val="300"/>
                </a:spcBef>
                <a:spcAft>
                  <a:spcPts val="300"/>
                </a:spcAft>
              </a:pPr>
              <a:r>
                <a:rPr lang="en-US" dirty="0"/>
                <a:t>S</a:t>
              </a:r>
            </a:p>
          </p:txBody>
        </p:sp>
        <p:sp>
          <p:nvSpPr>
            <p:cNvPr id="35" name="TextBox 34">
              <a:extLst>
                <a:ext uri="{FF2B5EF4-FFF2-40B4-BE49-F238E27FC236}">
                  <a16:creationId xmlns:a16="http://schemas.microsoft.com/office/drawing/2014/main" id="{DD01FEBA-0A5A-56B2-A9F2-FCC3CDC81691}"/>
                </a:ext>
              </a:extLst>
            </p:cNvPr>
            <p:cNvSpPr txBox="1"/>
            <p:nvPr/>
          </p:nvSpPr>
          <p:spPr>
            <a:xfrm>
              <a:off x="3181452" y="3211734"/>
              <a:ext cx="328632" cy="1785104"/>
            </a:xfrm>
            <a:prstGeom prst="rect">
              <a:avLst/>
            </a:prstGeom>
            <a:noFill/>
          </p:spPr>
          <p:txBody>
            <a:bodyPr wrap="square" rtlCol="0">
              <a:spAutoFit/>
            </a:bodyPr>
            <a:lstStyle/>
            <a:p>
              <a:pPr algn="ctr">
                <a:spcBef>
                  <a:spcPts val="300"/>
                </a:spcBef>
                <a:spcAft>
                  <a:spcPts val="300"/>
                </a:spcAft>
              </a:pPr>
              <a:r>
                <a:rPr lang="en-US" dirty="0"/>
                <a:t>P</a:t>
              </a:r>
            </a:p>
            <a:p>
              <a:pPr algn="ctr">
                <a:spcBef>
                  <a:spcPts val="300"/>
                </a:spcBef>
                <a:spcAft>
                  <a:spcPts val="300"/>
                </a:spcAft>
              </a:pPr>
              <a:r>
                <a:rPr lang="en-US" dirty="0"/>
                <a:t>E</a:t>
              </a:r>
            </a:p>
            <a:p>
              <a:pPr algn="ctr">
                <a:spcBef>
                  <a:spcPts val="300"/>
                </a:spcBef>
                <a:spcAft>
                  <a:spcPts val="300"/>
                </a:spcAft>
              </a:pPr>
              <a:r>
                <a:rPr lang="en-US" dirty="0"/>
                <a:t>R</a:t>
              </a:r>
            </a:p>
            <a:p>
              <a:pPr algn="ctr">
                <a:spcBef>
                  <a:spcPts val="300"/>
                </a:spcBef>
                <a:spcAft>
                  <a:spcPts val="300"/>
                </a:spcAft>
              </a:pPr>
              <a:r>
                <a:rPr lang="en-US" dirty="0"/>
                <a:t>S</a:t>
              </a:r>
            </a:p>
            <a:p>
              <a:pPr algn="ctr">
                <a:spcBef>
                  <a:spcPts val="300"/>
                </a:spcBef>
                <a:spcAft>
                  <a:spcPts val="300"/>
                </a:spcAft>
              </a:pPr>
              <a:r>
                <a:rPr lang="en-US" dirty="0"/>
                <a:t>I</a:t>
              </a:r>
            </a:p>
          </p:txBody>
        </p:sp>
        <p:sp>
          <p:nvSpPr>
            <p:cNvPr id="36" name="TextBox 35">
              <a:extLst>
                <a:ext uri="{FF2B5EF4-FFF2-40B4-BE49-F238E27FC236}">
                  <a16:creationId xmlns:a16="http://schemas.microsoft.com/office/drawing/2014/main" id="{6F5628D3-DC6C-D46E-CB3B-27B910BF6DFF}"/>
                </a:ext>
              </a:extLst>
            </p:cNvPr>
            <p:cNvSpPr txBox="1"/>
            <p:nvPr/>
          </p:nvSpPr>
          <p:spPr>
            <a:xfrm>
              <a:off x="5348921" y="4297729"/>
              <a:ext cx="328632" cy="2492990"/>
            </a:xfrm>
            <a:prstGeom prst="rect">
              <a:avLst/>
            </a:prstGeom>
            <a:noFill/>
          </p:spPr>
          <p:txBody>
            <a:bodyPr wrap="square" rtlCol="0">
              <a:spAutoFit/>
            </a:bodyPr>
            <a:lstStyle/>
            <a:p>
              <a:pPr algn="ctr">
                <a:spcBef>
                  <a:spcPts val="300"/>
                </a:spcBef>
                <a:spcAft>
                  <a:spcPts val="300"/>
                </a:spcAft>
              </a:pPr>
              <a:r>
                <a:rPr lang="en-US" dirty="0"/>
                <a:t>P</a:t>
              </a:r>
            </a:p>
            <a:p>
              <a:pPr algn="ctr">
                <a:spcBef>
                  <a:spcPts val="300"/>
                </a:spcBef>
                <a:spcAft>
                  <a:spcPts val="300"/>
                </a:spcAft>
              </a:pPr>
              <a:r>
                <a:rPr lang="en-US" dirty="0"/>
                <a:t>L</a:t>
              </a:r>
            </a:p>
            <a:p>
              <a:pPr algn="ctr">
                <a:spcBef>
                  <a:spcPts val="300"/>
                </a:spcBef>
                <a:spcAft>
                  <a:spcPts val="300"/>
                </a:spcAft>
              </a:pPr>
              <a:r>
                <a:rPr lang="en-US" dirty="0"/>
                <a:t>A</a:t>
              </a:r>
            </a:p>
            <a:p>
              <a:pPr algn="ctr">
                <a:spcBef>
                  <a:spcPts val="300"/>
                </a:spcBef>
                <a:spcAft>
                  <a:spcPts val="300"/>
                </a:spcAft>
              </a:pPr>
              <a:r>
                <a:rPr lang="en-US" dirty="0"/>
                <a:t>G</a:t>
              </a:r>
            </a:p>
            <a:p>
              <a:pPr algn="ctr">
                <a:spcBef>
                  <a:spcPts val="300"/>
                </a:spcBef>
                <a:spcAft>
                  <a:spcPts val="300"/>
                </a:spcAft>
              </a:pPr>
              <a:r>
                <a:rPr lang="en-US" dirty="0"/>
                <a:t>U</a:t>
              </a:r>
            </a:p>
            <a:p>
              <a:pPr algn="ctr">
                <a:spcBef>
                  <a:spcPts val="300"/>
                </a:spcBef>
                <a:spcAft>
                  <a:spcPts val="300"/>
                </a:spcAft>
              </a:pPr>
              <a:r>
                <a:rPr lang="en-US" dirty="0"/>
                <a:t>E</a:t>
              </a:r>
            </a:p>
            <a:p>
              <a:pPr algn="ctr">
                <a:spcBef>
                  <a:spcPts val="300"/>
                </a:spcBef>
                <a:spcAft>
                  <a:spcPts val="300"/>
                </a:spcAft>
              </a:pPr>
              <a:r>
                <a:rPr lang="en-US" dirty="0"/>
                <a:t>S</a:t>
              </a:r>
            </a:p>
          </p:txBody>
        </p:sp>
        <p:sp>
          <p:nvSpPr>
            <p:cNvPr id="37" name="TextBox 36">
              <a:extLst>
                <a:ext uri="{FF2B5EF4-FFF2-40B4-BE49-F238E27FC236}">
                  <a16:creationId xmlns:a16="http://schemas.microsoft.com/office/drawing/2014/main" id="{54E48214-9E7A-499B-D29B-71D373FD8F8C}"/>
                </a:ext>
              </a:extLst>
            </p:cNvPr>
            <p:cNvSpPr txBox="1"/>
            <p:nvPr/>
          </p:nvSpPr>
          <p:spPr>
            <a:xfrm>
              <a:off x="4634421" y="4989062"/>
              <a:ext cx="328632" cy="2139047"/>
            </a:xfrm>
            <a:prstGeom prst="rect">
              <a:avLst/>
            </a:prstGeom>
            <a:noFill/>
          </p:spPr>
          <p:txBody>
            <a:bodyPr wrap="square" rtlCol="0">
              <a:spAutoFit/>
            </a:bodyPr>
            <a:lstStyle/>
            <a:p>
              <a:pPr algn="ctr">
                <a:spcBef>
                  <a:spcPts val="300"/>
                </a:spcBef>
                <a:spcAft>
                  <a:spcPts val="300"/>
                </a:spcAft>
              </a:pPr>
              <a:r>
                <a:rPr lang="en-US" dirty="0"/>
                <a:t>R</a:t>
              </a:r>
            </a:p>
            <a:p>
              <a:pPr algn="ctr">
                <a:spcBef>
                  <a:spcPts val="300"/>
                </a:spcBef>
                <a:spcAft>
                  <a:spcPts val="300"/>
                </a:spcAft>
              </a:pPr>
              <a:r>
                <a:rPr lang="en-US" dirty="0"/>
                <a:t>O</a:t>
              </a:r>
            </a:p>
            <a:p>
              <a:pPr algn="ctr">
                <a:spcBef>
                  <a:spcPts val="300"/>
                </a:spcBef>
                <a:spcAft>
                  <a:spcPts val="300"/>
                </a:spcAft>
              </a:pPr>
              <a:r>
                <a:rPr lang="en-US" dirty="0"/>
                <a:t>M</a:t>
              </a:r>
            </a:p>
            <a:p>
              <a:pPr algn="ctr">
                <a:spcBef>
                  <a:spcPts val="300"/>
                </a:spcBef>
                <a:spcAft>
                  <a:spcPts val="300"/>
                </a:spcAft>
              </a:pPr>
              <a:r>
                <a:rPr lang="en-US" dirty="0"/>
                <a:t>A</a:t>
              </a:r>
            </a:p>
            <a:p>
              <a:pPr algn="ctr">
                <a:spcBef>
                  <a:spcPts val="300"/>
                </a:spcBef>
                <a:spcAft>
                  <a:spcPts val="300"/>
                </a:spcAft>
              </a:pPr>
              <a:r>
                <a:rPr lang="en-US" dirty="0"/>
                <a:t>N</a:t>
              </a:r>
            </a:p>
            <a:p>
              <a:pPr algn="ctr">
                <a:spcBef>
                  <a:spcPts val="300"/>
                </a:spcBef>
                <a:spcAft>
                  <a:spcPts val="300"/>
                </a:spcAft>
              </a:pPr>
              <a:r>
                <a:rPr lang="en-US" dirty="0"/>
                <a:t>S</a:t>
              </a:r>
            </a:p>
          </p:txBody>
        </p:sp>
        <p:sp>
          <p:nvSpPr>
            <p:cNvPr id="38" name="TextBox 37">
              <a:extLst>
                <a:ext uri="{FF2B5EF4-FFF2-40B4-BE49-F238E27FC236}">
                  <a16:creationId xmlns:a16="http://schemas.microsoft.com/office/drawing/2014/main" id="{7FA99FBB-169D-A7AA-731A-7533F7D08DDC}"/>
                </a:ext>
              </a:extLst>
            </p:cNvPr>
            <p:cNvSpPr txBox="1"/>
            <p:nvPr/>
          </p:nvSpPr>
          <p:spPr>
            <a:xfrm>
              <a:off x="2121549" y="5343790"/>
              <a:ext cx="328632" cy="2492990"/>
            </a:xfrm>
            <a:prstGeom prst="rect">
              <a:avLst/>
            </a:prstGeom>
            <a:noFill/>
          </p:spPr>
          <p:txBody>
            <a:bodyPr wrap="square" rtlCol="0">
              <a:spAutoFit/>
            </a:bodyPr>
            <a:lstStyle/>
            <a:p>
              <a:pPr algn="ctr">
                <a:spcBef>
                  <a:spcPts val="300"/>
                </a:spcBef>
                <a:spcAft>
                  <a:spcPts val="300"/>
                </a:spcAft>
              </a:pPr>
              <a:r>
                <a:rPr lang="en-US" dirty="0"/>
                <a:t>A</a:t>
              </a:r>
            </a:p>
            <a:p>
              <a:pPr algn="ctr">
                <a:spcBef>
                  <a:spcPts val="300"/>
                </a:spcBef>
                <a:spcAft>
                  <a:spcPts val="300"/>
                </a:spcAft>
              </a:pPr>
              <a:r>
                <a:rPr lang="en-US" dirty="0"/>
                <a:t>B</a:t>
              </a:r>
            </a:p>
            <a:p>
              <a:pPr algn="ctr">
                <a:spcBef>
                  <a:spcPts val="300"/>
                </a:spcBef>
                <a:spcAft>
                  <a:spcPts val="300"/>
                </a:spcAft>
              </a:pPr>
              <a:r>
                <a:rPr lang="en-US" dirty="0"/>
                <a:t>R</a:t>
              </a:r>
            </a:p>
            <a:p>
              <a:pPr algn="ctr">
                <a:spcBef>
                  <a:spcPts val="300"/>
                </a:spcBef>
                <a:spcAft>
                  <a:spcPts val="300"/>
                </a:spcAft>
              </a:pPr>
              <a:r>
                <a:rPr lang="en-US" dirty="0"/>
                <a:t>A</a:t>
              </a:r>
            </a:p>
            <a:p>
              <a:pPr algn="ctr">
                <a:spcBef>
                  <a:spcPts val="300"/>
                </a:spcBef>
                <a:spcAft>
                  <a:spcPts val="300"/>
                </a:spcAft>
              </a:pPr>
              <a:r>
                <a:rPr lang="en-US" dirty="0"/>
                <a:t>H</a:t>
              </a:r>
            </a:p>
            <a:p>
              <a:pPr algn="ctr">
                <a:spcBef>
                  <a:spcPts val="300"/>
                </a:spcBef>
                <a:spcAft>
                  <a:spcPts val="300"/>
                </a:spcAft>
              </a:pPr>
              <a:r>
                <a:rPr lang="en-US" dirty="0"/>
                <a:t>A</a:t>
              </a:r>
            </a:p>
            <a:p>
              <a:pPr algn="ctr">
                <a:spcBef>
                  <a:spcPts val="300"/>
                </a:spcBef>
                <a:spcAft>
                  <a:spcPts val="300"/>
                </a:spcAft>
              </a:pPr>
              <a:r>
                <a:rPr lang="en-US" dirty="0"/>
                <a:t>M</a:t>
              </a:r>
            </a:p>
          </p:txBody>
        </p:sp>
        <p:sp>
          <p:nvSpPr>
            <p:cNvPr id="39" name="TextBox 38">
              <a:extLst>
                <a:ext uri="{FF2B5EF4-FFF2-40B4-BE49-F238E27FC236}">
                  <a16:creationId xmlns:a16="http://schemas.microsoft.com/office/drawing/2014/main" id="{82705F3D-0B79-12F2-E05F-E3B42742BFC6}"/>
                </a:ext>
              </a:extLst>
            </p:cNvPr>
            <p:cNvSpPr txBox="1"/>
            <p:nvPr/>
          </p:nvSpPr>
          <p:spPr>
            <a:xfrm>
              <a:off x="3545048" y="2419002"/>
              <a:ext cx="1828510" cy="369332"/>
            </a:xfrm>
            <a:prstGeom prst="rect">
              <a:avLst/>
            </a:prstGeom>
            <a:noFill/>
          </p:spPr>
          <p:txBody>
            <a:bodyPr wrap="square" rtlCol="0">
              <a:spAutoFit/>
            </a:bodyPr>
            <a:lstStyle/>
            <a:p>
              <a:pPr algn="ctr">
                <a:spcBef>
                  <a:spcPts val="300"/>
                </a:spcBef>
                <a:spcAft>
                  <a:spcPts val="300"/>
                </a:spcAft>
              </a:pPr>
              <a:r>
                <a:rPr lang="en-US" dirty="0"/>
                <a:t>J           D    A     H</a:t>
              </a:r>
            </a:p>
          </p:txBody>
        </p:sp>
        <p:sp>
          <p:nvSpPr>
            <p:cNvPr id="40" name="TextBox 39">
              <a:extLst>
                <a:ext uri="{FF2B5EF4-FFF2-40B4-BE49-F238E27FC236}">
                  <a16:creationId xmlns:a16="http://schemas.microsoft.com/office/drawing/2014/main" id="{C062D834-1F0E-C523-115B-EFB5E870CF8D}"/>
                </a:ext>
              </a:extLst>
            </p:cNvPr>
            <p:cNvSpPr txBox="1"/>
            <p:nvPr/>
          </p:nvSpPr>
          <p:spPr>
            <a:xfrm>
              <a:off x="633943" y="3165353"/>
              <a:ext cx="2165156" cy="369332"/>
            </a:xfrm>
            <a:prstGeom prst="rect">
              <a:avLst/>
            </a:prstGeom>
            <a:noFill/>
          </p:spPr>
          <p:txBody>
            <a:bodyPr wrap="square" rtlCol="0">
              <a:spAutoFit/>
            </a:bodyPr>
            <a:lstStyle/>
            <a:p>
              <a:pPr algn="ctr">
                <a:spcBef>
                  <a:spcPts val="300"/>
                </a:spcBef>
                <a:spcAft>
                  <a:spcPts val="300"/>
                </a:spcAft>
              </a:pPr>
              <a:r>
                <a:rPr lang="en-US" dirty="0"/>
                <a:t>G    R            E    C     E</a:t>
              </a:r>
            </a:p>
          </p:txBody>
        </p:sp>
        <p:sp>
          <p:nvSpPr>
            <p:cNvPr id="41" name="TextBox 40">
              <a:extLst>
                <a:ext uri="{FF2B5EF4-FFF2-40B4-BE49-F238E27FC236}">
                  <a16:creationId xmlns:a16="http://schemas.microsoft.com/office/drawing/2014/main" id="{C257F077-3FFB-4898-68D0-42B642D76E6F}"/>
                </a:ext>
              </a:extLst>
            </p:cNvPr>
            <p:cNvSpPr txBox="1"/>
            <p:nvPr/>
          </p:nvSpPr>
          <p:spPr>
            <a:xfrm>
              <a:off x="1337497" y="3880590"/>
              <a:ext cx="3537018" cy="369332"/>
            </a:xfrm>
            <a:prstGeom prst="rect">
              <a:avLst/>
            </a:prstGeom>
            <a:noFill/>
          </p:spPr>
          <p:txBody>
            <a:bodyPr wrap="square" rtlCol="0">
              <a:spAutoFit/>
            </a:bodyPr>
            <a:lstStyle/>
            <a:p>
              <a:pPr algn="ctr">
                <a:spcBef>
                  <a:spcPts val="300"/>
                </a:spcBef>
                <a:spcAft>
                  <a:spcPts val="300"/>
                </a:spcAft>
              </a:pPr>
              <a:r>
                <a:rPr lang="en-US" dirty="0"/>
                <a:t>E    W    J     E             S          Y</a:t>
              </a:r>
            </a:p>
          </p:txBody>
        </p:sp>
        <p:sp>
          <p:nvSpPr>
            <p:cNvPr id="42" name="TextBox 41">
              <a:extLst>
                <a:ext uri="{FF2B5EF4-FFF2-40B4-BE49-F238E27FC236}">
                  <a16:creationId xmlns:a16="http://schemas.microsoft.com/office/drawing/2014/main" id="{88E826EF-6AF8-4381-15D5-139E42019AF5}"/>
                </a:ext>
              </a:extLst>
            </p:cNvPr>
            <p:cNvSpPr txBox="1"/>
            <p:nvPr/>
          </p:nvSpPr>
          <p:spPr>
            <a:xfrm>
              <a:off x="419250" y="4602205"/>
              <a:ext cx="2165156" cy="369332"/>
            </a:xfrm>
            <a:prstGeom prst="rect">
              <a:avLst/>
            </a:prstGeom>
            <a:noFill/>
          </p:spPr>
          <p:txBody>
            <a:bodyPr wrap="square" rtlCol="0">
              <a:spAutoFit/>
            </a:bodyPr>
            <a:lstStyle/>
            <a:p>
              <a:pPr algn="ctr">
                <a:spcBef>
                  <a:spcPts val="300"/>
                </a:spcBef>
                <a:spcAft>
                  <a:spcPts val="300"/>
                </a:spcAft>
              </a:pPr>
              <a:r>
                <a:rPr lang="en-US" dirty="0"/>
                <a:t>M    Y            H    S</a:t>
              </a:r>
            </a:p>
          </p:txBody>
        </p:sp>
        <p:sp>
          <p:nvSpPr>
            <p:cNvPr id="43" name="TextBox 42">
              <a:extLst>
                <a:ext uri="{FF2B5EF4-FFF2-40B4-BE49-F238E27FC236}">
                  <a16:creationId xmlns:a16="http://schemas.microsoft.com/office/drawing/2014/main" id="{F9CF78FC-D16F-EBBC-9E11-F2E04D794E2F}"/>
                </a:ext>
              </a:extLst>
            </p:cNvPr>
            <p:cNvSpPr txBox="1"/>
            <p:nvPr/>
          </p:nvSpPr>
          <p:spPr>
            <a:xfrm>
              <a:off x="3112643" y="4996838"/>
              <a:ext cx="3364916" cy="369332"/>
            </a:xfrm>
            <a:prstGeom prst="rect">
              <a:avLst/>
            </a:prstGeom>
            <a:noFill/>
          </p:spPr>
          <p:txBody>
            <a:bodyPr wrap="square" rtlCol="0">
              <a:spAutoFit/>
            </a:bodyPr>
            <a:lstStyle/>
            <a:p>
              <a:pPr algn="ctr">
                <a:spcBef>
                  <a:spcPts val="300"/>
                </a:spcBef>
                <a:spcAft>
                  <a:spcPts val="300"/>
                </a:spcAft>
              </a:pPr>
              <a:r>
                <a:rPr lang="en-US" dirty="0"/>
                <a:t>A    S     </a:t>
              </a:r>
              <a:r>
                <a:rPr lang="en-US" dirty="0" err="1"/>
                <a:t>S</a:t>
              </a:r>
              <a:r>
                <a:rPr lang="en-US" dirty="0"/>
                <a:t>    Y            I            N    S</a:t>
              </a:r>
            </a:p>
          </p:txBody>
        </p:sp>
        <p:sp>
          <p:nvSpPr>
            <p:cNvPr id="44" name="TextBox 43">
              <a:extLst>
                <a:ext uri="{FF2B5EF4-FFF2-40B4-BE49-F238E27FC236}">
                  <a16:creationId xmlns:a16="http://schemas.microsoft.com/office/drawing/2014/main" id="{36288E2F-C484-FDBB-72D1-B01566BEC8C6}"/>
                </a:ext>
              </a:extLst>
            </p:cNvPr>
            <p:cNvSpPr txBox="1"/>
            <p:nvPr/>
          </p:nvSpPr>
          <p:spPr>
            <a:xfrm>
              <a:off x="798785" y="5323820"/>
              <a:ext cx="2165156" cy="369332"/>
            </a:xfrm>
            <a:prstGeom prst="rect">
              <a:avLst/>
            </a:prstGeom>
            <a:noFill/>
          </p:spPr>
          <p:txBody>
            <a:bodyPr wrap="square" rtlCol="0">
              <a:spAutoFit/>
            </a:bodyPr>
            <a:lstStyle/>
            <a:p>
              <a:pPr algn="ctr">
                <a:spcBef>
                  <a:spcPts val="300"/>
                </a:spcBef>
                <a:spcAft>
                  <a:spcPts val="300"/>
                </a:spcAft>
              </a:pPr>
              <a:r>
                <a:rPr lang="en-US" dirty="0"/>
                <a:t>R           M         N</a:t>
              </a:r>
            </a:p>
          </p:txBody>
        </p:sp>
      </p:grpSp>
    </p:spTree>
    <p:extLst>
      <p:ext uri="{BB962C8B-B14F-4D97-AF65-F5344CB8AC3E}">
        <p14:creationId xmlns:p14="http://schemas.microsoft.com/office/powerpoint/2010/main" val="193800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1F31B-4F8E-CD2A-CD36-7F8DDD72DFB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D361EB-1D0A-E5E3-2807-69162F72E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8B971D33-90E3-F947-5002-630AF7917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94CD3052-E90F-7048-1C45-52028DC3EC95}"/>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15</a:t>
            </a:r>
          </a:p>
        </p:txBody>
      </p:sp>
      <p:sp>
        <p:nvSpPr>
          <p:cNvPr id="15" name="Rectangle 14">
            <a:extLst>
              <a:ext uri="{FF2B5EF4-FFF2-40B4-BE49-F238E27FC236}">
                <a16:creationId xmlns:a16="http://schemas.microsoft.com/office/drawing/2014/main" id="{6FDE312A-CAB2-7B35-1273-534E1D8C7523}"/>
              </a:ext>
            </a:extLst>
          </p:cNvPr>
          <p:cNvSpPr/>
          <p:nvPr/>
        </p:nvSpPr>
        <p:spPr>
          <a:xfrm>
            <a:off x="0" y="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6" name="Rectangle 15">
            <a:extLst>
              <a:ext uri="{FF2B5EF4-FFF2-40B4-BE49-F238E27FC236}">
                <a16:creationId xmlns:a16="http://schemas.microsoft.com/office/drawing/2014/main" id="{BEB8D328-57B9-6A63-E5AC-72CA677E2AC7}"/>
              </a:ext>
            </a:extLst>
          </p:cNvPr>
          <p:cNvSpPr/>
          <p:nvPr/>
        </p:nvSpPr>
        <p:spPr>
          <a:xfrm>
            <a:off x="1596788" y="0"/>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0" name="Rectangle 9">
            <a:extLst>
              <a:ext uri="{FF2B5EF4-FFF2-40B4-BE49-F238E27FC236}">
                <a16:creationId xmlns:a16="http://schemas.microsoft.com/office/drawing/2014/main" id="{C30E72A6-9BA6-BADF-6843-D24AD6C16397}"/>
              </a:ext>
            </a:extLst>
          </p:cNvPr>
          <p:cNvSpPr/>
          <p:nvPr/>
        </p:nvSpPr>
        <p:spPr>
          <a:xfrm>
            <a:off x="220693" y="6505609"/>
            <a:ext cx="6409066" cy="61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D</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F</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G</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H</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C</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E</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    ___</a:t>
            </a:r>
            <a:r>
              <a:rPr lang="en-US" sz="14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B</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a:t>
            </a:r>
          </a:p>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a:t>
            </a:r>
          </a:p>
        </p:txBody>
      </p:sp>
      <p:grpSp>
        <p:nvGrpSpPr>
          <p:cNvPr id="67" name="Group 66">
            <a:extLst>
              <a:ext uri="{FF2B5EF4-FFF2-40B4-BE49-F238E27FC236}">
                <a16:creationId xmlns:a16="http://schemas.microsoft.com/office/drawing/2014/main" id="{3AD17388-A48E-A4B6-786E-D98DF13C7F9A}"/>
              </a:ext>
            </a:extLst>
          </p:cNvPr>
          <p:cNvGrpSpPr/>
          <p:nvPr/>
        </p:nvGrpSpPr>
        <p:grpSpPr>
          <a:xfrm>
            <a:off x="224467" y="979272"/>
            <a:ext cx="1592409" cy="1016692"/>
            <a:chOff x="7929654" y="-972343"/>
            <a:chExt cx="2476500" cy="1581150"/>
          </a:xfrm>
        </p:grpSpPr>
        <p:pic>
          <p:nvPicPr>
            <p:cNvPr id="2" name="Picture 2">
              <a:extLst>
                <a:ext uri="{FF2B5EF4-FFF2-40B4-BE49-F238E27FC236}">
                  <a16:creationId xmlns:a16="http://schemas.microsoft.com/office/drawing/2014/main" id="{5DA2FAAB-3E5C-9D9F-6B30-C194ABF9D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654" y="-972343"/>
              <a:ext cx="2476500" cy="15811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8BFEEA27-F160-9F61-BA86-DA3D9757D9C5}"/>
                </a:ext>
              </a:extLst>
            </p:cNvPr>
            <p:cNvSpPr/>
            <p:nvPr/>
          </p:nvSpPr>
          <p:spPr>
            <a:xfrm>
              <a:off x="7929654" y="-972343"/>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grpSp>
      <p:grpSp>
        <p:nvGrpSpPr>
          <p:cNvPr id="68" name="Group 67">
            <a:extLst>
              <a:ext uri="{FF2B5EF4-FFF2-40B4-BE49-F238E27FC236}">
                <a16:creationId xmlns:a16="http://schemas.microsoft.com/office/drawing/2014/main" id="{8D33CC0D-FAC4-9BE2-D5EF-D0095FC7FF86}"/>
              </a:ext>
            </a:extLst>
          </p:cNvPr>
          <p:cNvGrpSpPr/>
          <p:nvPr/>
        </p:nvGrpSpPr>
        <p:grpSpPr>
          <a:xfrm>
            <a:off x="224467" y="2128882"/>
            <a:ext cx="1592409" cy="1059564"/>
            <a:chOff x="11137234" y="-867240"/>
            <a:chExt cx="2476500" cy="1647825"/>
          </a:xfrm>
        </p:grpSpPr>
        <p:pic>
          <p:nvPicPr>
            <p:cNvPr id="32" name="Picture 8">
              <a:extLst>
                <a:ext uri="{FF2B5EF4-FFF2-40B4-BE49-F238E27FC236}">
                  <a16:creationId xmlns:a16="http://schemas.microsoft.com/office/drawing/2014/main" id="{558AF55C-F149-F527-6E4F-18F1C8231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7234" y="-867240"/>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1F745D3-C2D2-7E09-07FA-1ADD16BB2BB2}"/>
                </a:ext>
              </a:extLst>
            </p:cNvPr>
            <p:cNvSpPr/>
            <p:nvPr/>
          </p:nvSpPr>
          <p:spPr>
            <a:xfrm>
              <a:off x="11143105" y="-867240"/>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grpSp>
      <p:grpSp>
        <p:nvGrpSpPr>
          <p:cNvPr id="69" name="Group 68">
            <a:extLst>
              <a:ext uri="{FF2B5EF4-FFF2-40B4-BE49-F238E27FC236}">
                <a16:creationId xmlns:a16="http://schemas.microsoft.com/office/drawing/2014/main" id="{E41CB6A5-1EC4-9123-D382-DC4A10B1E54A}"/>
              </a:ext>
            </a:extLst>
          </p:cNvPr>
          <p:cNvGrpSpPr/>
          <p:nvPr/>
        </p:nvGrpSpPr>
        <p:grpSpPr>
          <a:xfrm>
            <a:off x="224468" y="3321364"/>
            <a:ext cx="1609380" cy="1601157"/>
            <a:chOff x="7929654" y="1640330"/>
            <a:chExt cx="2489219" cy="2476500"/>
          </a:xfrm>
        </p:grpSpPr>
        <p:pic>
          <p:nvPicPr>
            <p:cNvPr id="4" name="Picture 4">
              <a:extLst>
                <a:ext uri="{FF2B5EF4-FFF2-40B4-BE49-F238E27FC236}">
                  <a16:creationId xmlns:a16="http://schemas.microsoft.com/office/drawing/2014/main" id="{9BBBCB1B-BD33-98F8-7957-91E0FA8F68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373" y="1640330"/>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E7C4354C-F992-BB68-CCDC-240C4D8A8D8B}"/>
                </a:ext>
              </a:extLst>
            </p:cNvPr>
            <p:cNvSpPr/>
            <p:nvPr/>
          </p:nvSpPr>
          <p:spPr>
            <a:xfrm>
              <a:off x="7929654" y="1640330"/>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3</a:t>
              </a:r>
            </a:p>
          </p:txBody>
        </p:sp>
      </p:grpSp>
      <p:grpSp>
        <p:nvGrpSpPr>
          <p:cNvPr id="70" name="Group 69">
            <a:extLst>
              <a:ext uri="{FF2B5EF4-FFF2-40B4-BE49-F238E27FC236}">
                <a16:creationId xmlns:a16="http://schemas.microsoft.com/office/drawing/2014/main" id="{DFF0DF15-19E9-8B32-E0B8-E3746D3727E6}"/>
              </a:ext>
            </a:extLst>
          </p:cNvPr>
          <p:cNvGrpSpPr/>
          <p:nvPr/>
        </p:nvGrpSpPr>
        <p:grpSpPr>
          <a:xfrm>
            <a:off x="224467" y="5055439"/>
            <a:ext cx="1588508" cy="1059564"/>
            <a:chOff x="11224599" y="2091393"/>
            <a:chExt cx="2484714" cy="1657350"/>
          </a:xfrm>
        </p:grpSpPr>
        <p:pic>
          <p:nvPicPr>
            <p:cNvPr id="34" name="Picture 10">
              <a:extLst>
                <a:ext uri="{FF2B5EF4-FFF2-40B4-BE49-F238E27FC236}">
                  <a16:creationId xmlns:a16="http://schemas.microsoft.com/office/drawing/2014/main" id="{F686287D-8A5F-90A0-FFC1-3C046BD09F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2813" y="2091393"/>
              <a:ext cx="2476500" cy="165735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AED9DE4D-102A-7ACB-A18A-C05214C0EADA}"/>
                </a:ext>
              </a:extLst>
            </p:cNvPr>
            <p:cNvSpPr/>
            <p:nvPr/>
          </p:nvSpPr>
          <p:spPr>
            <a:xfrm>
              <a:off x="11224599" y="2091393"/>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4</a:t>
              </a:r>
            </a:p>
          </p:txBody>
        </p:sp>
      </p:grpSp>
      <p:grpSp>
        <p:nvGrpSpPr>
          <p:cNvPr id="71" name="Group 70">
            <a:extLst>
              <a:ext uri="{FF2B5EF4-FFF2-40B4-BE49-F238E27FC236}">
                <a16:creationId xmlns:a16="http://schemas.microsoft.com/office/drawing/2014/main" id="{DEC485F5-DFE9-96ED-9857-CA15AC54C76F}"/>
              </a:ext>
            </a:extLst>
          </p:cNvPr>
          <p:cNvGrpSpPr/>
          <p:nvPr/>
        </p:nvGrpSpPr>
        <p:grpSpPr>
          <a:xfrm>
            <a:off x="3525716" y="948080"/>
            <a:ext cx="1580284" cy="1071110"/>
            <a:chOff x="7916418" y="5027241"/>
            <a:chExt cx="2489736" cy="1687533"/>
          </a:xfrm>
        </p:grpSpPr>
        <p:pic>
          <p:nvPicPr>
            <p:cNvPr id="17" name="Picture 6">
              <a:extLst>
                <a:ext uri="{FF2B5EF4-FFF2-40B4-BE49-F238E27FC236}">
                  <a16:creationId xmlns:a16="http://schemas.microsoft.com/office/drawing/2014/main" id="{F356E9DE-B017-14DE-6189-C1D5AE425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9654" y="5038374"/>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D8321EBC-4520-AD23-71DA-677D76A90FE5}"/>
                </a:ext>
              </a:extLst>
            </p:cNvPr>
            <p:cNvSpPr/>
            <p:nvPr/>
          </p:nvSpPr>
          <p:spPr>
            <a:xfrm>
              <a:off x="7916418" y="5027241"/>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5</a:t>
              </a:r>
            </a:p>
          </p:txBody>
        </p:sp>
      </p:grpSp>
      <p:grpSp>
        <p:nvGrpSpPr>
          <p:cNvPr id="72" name="Group 71">
            <a:extLst>
              <a:ext uri="{FF2B5EF4-FFF2-40B4-BE49-F238E27FC236}">
                <a16:creationId xmlns:a16="http://schemas.microsoft.com/office/drawing/2014/main" id="{5C8D37CC-0320-8D91-8F4B-4CF854B0030A}"/>
              </a:ext>
            </a:extLst>
          </p:cNvPr>
          <p:cNvGrpSpPr/>
          <p:nvPr/>
        </p:nvGrpSpPr>
        <p:grpSpPr>
          <a:xfrm>
            <a:off x="3513590" y="2122847"/>
            <a:ext cx="1592410" cy="1059565"/>
            <a:chOff x="11258768" y="5090840"/>
            <a:chExt cx="2476500" cy="1647825"/>
          </a:xfrm>
        </p:grpSpPr>
        <p:pic>
          <p:nvPicPr>
            <p:cNvPr id="36" name="Picture 12">
              <a:extLst>
                <a:ext uri="{FF2B5EF4-FFF2-40B4-BE49-F238E27FC236}">
                  <a16:creationId xmlns:a16="http://schemas.microsoft.com/office/drawing/2014/main" id="{22EACD03-E86F-640F-1AB4-2643A339F7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8768" y="5090840"/>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917D6F-A5C3-D611-2FC6-0EB07C84B559}"/>
                </a:ext>
              </a:extLst>
            </p:cNvPr>
            <p:cNvSpPr/>
            <p:nvPr/>
          </p:nvSpPr>
          <p:spPr>
            <a:xfrm>
              <a:off x="11258768" y="5090840"/>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6</a:t>
              </a:r>
            </a:p>
          </p:txBody>
        </p:sp>
      </p:grpSp>
      <p:sp>
        <p:nvSpPr>
          <p:cNvPr id="46" name="Rectangle 45">
            <a:extLst>
              <a:ext uri="{FF2B5EF4-FFF2-40B4-BE49-F238E27FC236}">
                <a16:creationId xmlns:a16="http://schemas.microsoft.com/office/drawing/2014/main" id="{34D63D07-E43F-448B-B78E-A3D878AA594D}"/>
              </a:ext>
            </a:extLst>
          </p:cNvPr>
          <p:cNvSpPr/>
          <p:nvPr/>
        </p:nvSpPr>
        <p:spPr>
          <a:xfrm>
            <a:off x="5267550" y="975289"/>
            <a:ext cx="1365983"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Athena</a:t>
            </a:r>
          </a:p>
        </p:txBody>
      </p:sp>
      <p:sp>
        <p:nvSpPr>
          <p:cNvPr id="48" name="Rectangle 47">
            <a:extLst>
              <a:ext uri="{FF2B5EF4-FFF2-40B4-BE49-F238E27FC236}">
                <a16:creationId xmlns:a16="http://schemas.microsoft.com/office/drawing/2014/main" id="{0A18643E-FC86-B3BB-D8FE-11FFCF8A15C9}"/>
              </a:ext>
            </a:extLst>
          </p:cNvPr>
          <p:cNvSpPr/>
          <p:nvPr/>
        </p:nvSpPr>
        <p:spPr>
          <a:xfrm>
            <a:off x="5267550" y="4502199"/>
            <a:ext cx="1365983" cy="106404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Agora</a:t>
            </a:r>
          </a:p>
        </p:txBody>
      </p:sp>
      <p:sp>
        <p:nvSpPr>
          <p:cNvPr id="49" name="Rectangle 48">
            <a:extLst>
              <a:ext uri="{FF2B5EF4-FFF2-40B4-BE49-F238E27FC236}">
                <a16:creationId xmlns:a16="http://schemas.microsoft.com/office/drawing/2014/main" id="{6CE76868-A423-0F93-6486-C71AC583985C}"/>
              </a:ext>
            </a:extLst>
          </p:cNvPr>
          <p:cNvSpPr/>
          <p:nvPr/>
        </p:nvSpPr>
        <p:spPr>
          <a:xfrm>
            <a:off x="5267551" y="2126487"/>
            <a:ext cx="1362208"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Ruins at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Delos</a:t>
            </a:r>
          </a:p>
        </p:txBody>
      </p:sp>
      <p:sp>
        <p:nvSpPr>
          <p:cNvPr id="50" name="Rectangle 49">
            <a:extLst>
              <a:ext uri="{FF2B5EF4-FFF2-40B4-BE49-F238E27FC236}">
                <a16:creationId xmlns:a16="http://schemas.microsoft.com/office/drawing/2014/main" id="{FFD46493-8A73-154F-9819-D9B73E009219}"/>
              </a:ext>
            </a:extLst>
          </p:cNvPr>
          <p:cNvSpPr/>
          <p:nvPr/>
        </p:nvSpPr>
        <p:spPr>
          <a:xfrm>
            <a:off x="5267551" y="3324553"/>
            <a:ext cx="1365982" cy="106404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Porch of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Caryatids</a:t>
            </a:r>
          </a:p>
        </p:txBody>
      </p:sp>
      <p:grpSp>
        <p:nvGrpSpPr>
          <p:cNvPr id="73" name="Group 72">
            <a:extLst>
              <a:ext uri="{FF2B5EF4-FFF2-40B4-BE49-F238E27FC236}">
                <a16:creationId xmlns:a16="http://schemas.microsoft.com/office/drawing/2014/main" id="{302DC50E-9C7D-6BF5-1642-8EC10B97F6BD}"/>
              </a:ext>
            </a:extLst>
          </p:cNvPr>
          <p:cNvGrpSpPr/>
          <p:nvPr/>
        </p:nvGrpSpPr>
        <p:grpSpPr>
          <a:xfrm>
            <a:off x="3534117" y="3286069"/>
            <a:ext cx="1591951" cy="1059565"/>
            <a:chOff x="-9116714" y="802702"/>
            <a:chExt cx="2476500" cy="1648300"/>
          </a:xfrm>
        </p:grpSpPr>
        <p:pic>
          <p:nvPicPr>
            <p:cNvPr id="54" name="Picture 16">
              <a:extLst>
                <a:ext uri="{FF2B5EF4-FFF2-40B4-BE49-F238E27FC236}">
                  <a16:creationId xmlns:a16="http://schemas.microsoft.com/office/drawing/2014/main" id="{EBA9A935-EF36-2D54-7856-3DCDA8A695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6714" y="803177"/>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D2ECAFC5-1902-5BCA-21A8-A2B7E252F1D3}"/>
                </a:ext>
              </a:extLst>
            </p:cNvPr>
            <p:cNvSpPr/>
            <p:nvPr/>
          </p:nvSpPr>
          <p:spPr>
            <a:xfrm>
              <a:off x="-9116714" y="802702"/>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7</a:t>
              </a:r>
            </a:p>
          </p:txBody>
        </p:sp>
      </p:grpSp>
      <p:grpSp>
        <p:nvGrpSpPr>
          <p:cNvPr id="74" name="Group 73">
            <a:extLst>
              <a:ext uri="{FF2B5EF4-FFF2-40B4-BE49-F238E27FC236}">
                <a16:creationId xmlns:a16="http://schemas.microsoft.com/office/drawing/2014/main" id="{C2D1EA5B-7A22-ACE3-ECB8-C7946F778A70}"/>
              </a:ext>
            </a:extLst>
          </p:cNvPr>
          <p:cNvGrpSpPr/>
          <p:nvPr/>
        </p:nvGrpSpPr>
        <p:grpSpPr>
          <a:xfrm>
            <a:off x="3508358" y="4505471"/>
            <a:ext cx="1571883" cy="1064346"/>
            <a:chOff x="-5966544" y="802702"/>
            <a:chExt cx="2476500" cy="1676875"/>
          </a:xfrm>
        </p:grpSpPr>
        <p:pic>
          <p:nvPicPr>
            <p:cNvPr id="52" name="Picture 14">
              <a:extLst>
                <a:ext uri="{FF2B5EF4-FFF2-40B4-BE49-F238E27FC236}">
                  <a16:creationId xmlns:a16="http://schemas.microsoft.com/office/drawing/2014/main" id="{35CA7E3F-21CE-B366-A508-49568B17C2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6544" y="803177"/>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9CEDADD-02B0-B0E5-5C88-346C373B1481}"/>
                </a:ext>
              </a:extLst>
            </p:cNvPr>
            <p:cNvSpPr/>
            <p:nvPr/>
          </p:nvSpPr>
          <p:spPr>
            <a:xfrm>
              <a:off x="-5966544" y="802702"/>
              <a:ext cx="339059"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8</a:t>
              </a:r>
            </a:p>
          </p:txBody>
        </p:sp>
      </p:grpSp>
      <p:grpSp>
        <p:nvGrpSpPr>
          <p:cNvPr id="78" name="Group 77">
            <a:extLst>
              <a:ext uri="{FF2B5EF4-FFF2-40B4-BE49-F238E27FC236}">
                <a16:creationId xmlns:a16="http://schemas.microsoft.com/office/drawing/2014/main" id="{C419B759-676F-FA6C-BFC8-154F46E6D0E3}"/>
              </a:ext>
            </a:extLst>
          </p:cNvPr>
          <p:cNvGrpSpPr/>
          <p:nvPr/>
        </p:nvGrpSpPr>
        <p:grpSpPr>
          <a:xfrm>
            <a:off x="1895709" y="5068635"/>
            <a:ext cx="1287632" cy="1046368"/>
            <a:chOff x="-9199564" y="3483098"/>
            <a:chExt cx="2102395" cy="1033172"/>
          </a:xfrm>
        </p:grpSpPr>
        <p:sp>
          <p:nvSpPr>
            <p:cNvPr id="51" name="Rectangle 50">
              <a:extLst>
                <a:ext uri="{FF2B5EF4-FFF2-40B4-BE49-F238E27FC236}">
                  <a16:creationId xmlns:a16="http://schemas.microsoft.com/office/drawing/2014/main" id="{D58333F6-B6D5-FA11-53F4-D67AF8F8D458}"/>
                </a:ext>
              </a:extLst>
            </p:cNvPr>
            <p:cNvSpPr/>
            <p:nvPr/>
          </p:nvSpPr>
          <p:spPr>
            <a:xfrm>
              <a:off x="-9199564" y="3483098"/>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Medusa</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Frieze</a:t>
              </a:r>
            </a:p>
          </p:txBody>
        </p:sp>
        <p:sp>
          <p:nvSpPr>
            <p:cNvPr id="58" name="Rectangle 57">
              <a:extLst>
                <a:ext uri="{FF2B5EF4-FFF2-40B4-BE49-F238E27FC236}">
                  <a16:creationId xmlns:a16="http://schemas.microsoft.com/office/drawing/2014/main" id="{282970A8-900D-4256-7B9A-0EDF2CDEF64B}"/>
                </a:ext>
              </a:extLst>
            </p:cNvPr>
            <p:cNvSpPr/>
            <p:nvPr/>
          </p:nvSpPr>
          <p:spPr>
            <a:xfrm>
              <a:off x="-9116714" y="3559855"/>
              <a:ext cx="276412" cy="166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H</a:t>
              </a:r>
            </a:p>
          </p:txBody>
        </p:sp>
      </p:grpSp>
      <p:grpSp>
        <p:nvGrpSpPr>
          <p:cNvPr id="75" name="Group 74">
            <a:extLst>
              <a:ext uri="{FF2B5EF4-FFF2-40B4-BE49-F238E27FC236}">
                <a16:creationId xmlns:a16="http://schemas.microsoft.com/office/drawing/2014/main" id="{02FFE47D-31C0-8195-42AF-C05D34C928DD}"/>
              </a:ext>
            </a:extLst>
          </p:cNvPr>
          <p:cNvGrpSpPr/>
          <p:nvPr/>
        </p:nvGrpSpPr>
        <p:grpSpPr>
          <a:xfrm>
            <a:off x="1895709" y="975289"/>
            <a:ext cx="1287632" cy="1016692"/>
            <a:chOff x="-5509589" y="3490078"/>
            <a:chExt cx="1287632" cy="1033172"/>
          </a:xfrm>
        </p:grpSpPr>
        <p:sp>
          <p:nvSpPr>
            <p:cNvPr id="44" name="Rectangle 43">
              <a:extLst>
                <a:ext uri="{FF2B5EF4-FFF2-40B4-BE49-F238E27FC236}">
                  <a16:creationId xmlns:a16="http://schemas.microsoft.com/office/drawing/2014/main" id="{5F3E1D6E-CD0C-1E2B-0F0A-9D7D97D14CF1}"/>
                </a:ext>
              </a:extLst>
            </p:cNvPr>
            <p:cNvSpPr/>
            <p:nvPr/>
          </p:nvSpPr>
          <p:spPr>
            <a:xfrm>
              <a:off x="-5509589" y="3490078"/>
              <a:ext cx="1287632"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Acropolis</a:t>
              </a:r>
            </a:p>
          </p:txBody>
        </p:sp>
        <p:sp>
          <p:nvSpPr>
            <p:cNvPr id="59" name="Rectangle 58">
              <a:extLst>
                <a:ext uri="{FF2B5EF4-FFF2-40B4-BE49-F238E27FC236}">
                  <a16:creationId xmlns:a16="http://schemas.microsoft.com/office/drawing/2014/main" id="{F7E43047-6A0C-2270-3032-B70583E2574C}"/>
                </a:ext>
              </a:extLst>
            </p:cNvPr>
            <p:cNvSpPr/>
            <p:nvPr/>
          </p:nvSpPr>
          <p:spPr>
            <a:xfrm>
              <a:off x="-5413041" y="3559847"/>
              <a:ext cx="166608" cy="164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D</a:t>
              </a:r>
            </a:p>
          </p:txBody>
        </p:sp>
      </p:grpSp>
      <p:sp>
        <p:nvSpPr>
          <p:cNvPr id="60" name="Rectangle 59">
            <a:extLst>
              <a:ext uri="{FF2B5EF4-FFF2-40B4-BE49-F238E27FC236}">
                <a16:creationId xmlns:a16="http://schemas.microsoft.com/office/drawing/2014/main" id="{FAB87742-975E-C380-4716-44928A7A2A2D}"/>
              </a:ext>
            </a:extLst>
          </p:cNvPr>
          <p:cNvSpPr/>
          <p:nvPr/>
        </p:nvSpPr>
        <p:spPr>
          <a:xfrm>
            <a:off x="5370049" y="1048650"/>
            <a:ext cx="182854" cy="1567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C</a:t>
            </a:r>
          </a:p>
        </p:txBody>
      </p:sp>
      <p:grpSp>
        <p:nvGrpSpPr>
          <p:cNvPr id="77" name="Group 76">
            <a:extLst>
              <a:ext uri="{FF2B5EF4-FFF2-40B4-BE49-F238E27FC236}">
                <a16:creationId xmlns:a16="http://schemas.microsoft.com/office/drawing/2014/main" id="{BA07513F-0D79-57E3-1576-A046556FF480}"/>
              </a:ext>
            </a:extLst>
          </p:cNvPr>
          <p:cNvGrpSpPr/>
          <p:nvPr/>
        </p:nvGrpSpPr>
        <p:grpSpPr>
          <a:xfrm>
            <a:off x="1895709" y="3301585"/>
            <a:ext cx="1287632" cy="1620935"/>
            <a:chOff x="-5509589" y="4818626"/>
            <a:chExt cx="2102395" cy="1033172"/>
          </a:xfrm>
        </p:grpSpPr>
        <p:sp>
          <p:nvSpPr>
            <p:cNvPr id="45" name="Rectangle 44">
              <a:extLst>
                <a:ext uri="{FF2B5EF4-FFF2-40B4-BE49-F238E27FC236}">
                  <a16:creationId xmlns:a16="http://schemas.microsoft.com/office/drawing/2014/main" id="{11286CEF-5CDC-6B43-99F8-D44AE960000E}"/>
                </a:ext>
              </a:extLst>
            </p:cNvPr>
            <p:cNvSpPr/>
            <p:nvPr/>
          </p:nvSpPr>
          <p:spPr>
            <a:xfrm>
              <a:off x="-5509589" y="4818626"/>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Parthenon</a:t>
              </a:r>
            </a:p>
          </p:txBody>
        </p:sp>
        <p:sp>
          <p:nvSpPr>
            <p:cNvPr id="61" name="Rectangle 60">
              <a:extLst>
                <a:ext uri="{FF2B5EF4-FFF2-40B4-BE49-F238E27FC236}">
                  <a16:creationId xmlns:a16="http://schemas.microsoft.com/office/drawing/2014/main" id="{8E0B5A5F-15EF-8F20-F06D-7A8E5DBA1EBB}"/>
                </a:ext>
              </a:extLst>
            </p:cNvPr>
            <p:cNvSpPr/>
            <p:nvPr/>
          </p:nvSpPr>
          <p:spPr>
            <a:xfrm>
              <a:off x="-5413042" y="4855061"/>
              <a:ext cx="333124" cy="1244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G</a:t>
              </a:r>
            </a:p>
          </p:txBody>
        </p:sp>
      </p:grpSp>
      <p:sp>
        <p:nvSpPr>
          <p:cNvPr id="62" name="Rectangle 61">
            <a:extLst>
              <a:ext uri="{FF2B5EF4-FFF2-40B4-BE49-F238E27FC236}">
                <a16:creationId xmlns:a16="http://schemas.microsoft.com/office/drawing/2014/main" id="{B88AE092-1C1E-487B-3D77-73C96881BBA7}"/>
              </a:ext>
            </a:extLst>
          </p:cNvPr>
          <p:cNvSpPr/>
          <p:nvPr/>
        </p:nvSpPr>
        <p:spPr>
          <a:xfrm>
            <a:off x="5358823" y="4610916"/>
            <a:ext cx="220296" cy="2287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B</a:t>
            </a:r>
          </a:p>
        </p:txBody>
      </p:sp>
      <p:grpSp>
        <p:nvGrpSpPr>
          <p:cNvPr id="76" name="Group 75">
            <a:extLst>
              <a:ext uri="{FF2B5EF4-FFF2-40B4-BE49-F238E27FC236}">
                <a16:creationId xmlns:a16="http://schemas.microsoft.com/office/drawing/2014/main" id="{E623B825-5309-BA98-99AF-88BD161B7631}"/>
              </a:ext>
            </a:extLst>
          </p:cNvPr>
          <p:cNvGrpSpPr/>
          <p:nvPr/>
        </p:nvGrpSpPr>
        <p:grpSpPr>
          <a:xfrm>
            <a:off x="1895709" y="2107276"/>
            <a:ext cx="1287632" cy="1075135"/>
            <a:chOff x="-5509589" y="6140194"/>
            <a:chExt cx="2102395" cy="1033172"/>
          </a:xfrm>
        </p:grpSpPr>
        <p:sp>
          <p:nvSpPr>
            <p:cNvPr id="47" name="Rectangle 46">
              <a:extLst>
                <a:ext uri="{FF2B5EF4-FFF2-40B4-BE49-F238E27FC236}">
                  <a16:creationId xmlns:a16="http://schemas.microsoft.com/office/drawing/2014/main" id="{09D54A62-DE5C-D0D9-D827-C6DD276B7392}"/>
                </a:ext>
              </a:extLst>
            </p:cNvPr>
            <p:cNvSpPr/>
            <p:nvPr/>
          </p:nvSpPr>
          <p:spPr>
            <a:xfrm>
              <a:off x="-5509589" y="6140194"/>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Apollo</a:t>
              </a:r>
            </a:p>
          </p:txBody>
        </p:sp>
        <p:sp>
          <p:nvSpPr>
            <p:cNvPr id="63" name="Rectangle 62">
              <a:extLst>
                <a:ext uri="{FF2B5EF4-FFF2-40B4-BE49-F238E27FC236}">
                  <a16:creationId xmlns:a16="http://schemas.microsoft.com/office/drawing/2014/main" id="{AC1F78B2-2017-EF31-7F8F-F22DBE36F007}"/>
                </a:ext>
              </a:extLst>
            </p:cNvPr>
            <p:cNvSpPr/>
            <p:nvPr/>
          </p:nvSpPr>
          <p:spPr>
            <a:xfrm>
              <a:off x="-5413042" y="6216505"/>
              <a:ext cx="313954" cy="1610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F</a:t>
              </a:r>
            </a:p>
          </p:txBody>
        </p:sp>
      </p:grpSp>
      <p:sp>
        <p:nvSpPr>
          <p:cNvPr id="64" name="Rectangle 63">
            <a:extLst>
              <a:ext uri="{FF2B5EF4-FFF2-40B4-BE49-F238E27FC236}">
                <a16:creationId xmlns:a16="http://schemas.microsoft.com/office/drawing/2014/main" id="{4E735104-611C-901C-12CB-5F2A89F01C30}"/>
              </a:ext>
            </a:extLst>
          </p:cNvPr>
          <p:cNvSpPr/>
          <p:nvPr/>
        </p:nvSpPr>
        <p:spPr>
          <a:xfrm>
            <a:off x="5358823" y="3392255"/>
            <a:ext cx="220296" cy="2073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A</a:t>
            </a:r>
          </a:p>
        </p:txBody>
      </p:sp>
      <p:sp>
        <p:nvSpPr>
          <p:cNvPr id="65" name="Rectangle 64">
            <a:extLst>
              <a:ext uri="{FF2B5EF4-FFF2-40B4-BE49-F238E27FC236}">
                <a16:creationId xmlns:a16="http://schemas.microsoft.com/office/drawing/2014/main" id="{9140EA97-E089-70C2-2E0E-682F2771B757}"/>
              </a:ext>
            </a:extLst>
          </p:cNvPr>
          <p:cNvSpPr/>
          <p:nvPr/>
        </p:nvSpPr>
        <p:spPr>
          <a:xfrm>
            <a:off x="5364096" y="2198615"/>
            <a:ext cx="219687" cy="2011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panose="020B0A04020102020204" pitchFamily="34" charset="0"/>
              </a:rPr>
              <a:t>E</a:t>
            </a:r>
          </a:p>
        </p:txBody>
      </p:sp>
    </p:spTree>
    <p:extLst>
      <p:ext uri="{BB962C8B-B14F-4D97-AF65-F5344CB8AC3E}">
        <p14:creationId xmlns:p14="http://schemas.microsoft.com/office/powerpoint/2010/main" val="411132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EEE7F-A959-DFCA-832A-A08F19A332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6AC126-1D36-D90F-D0BB-2867111E3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40FCD93D-E0B2-6B87-0674-64ED44667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99B35857-B1E3-F945-9FB2-6B00FA23FC53}"/>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16</a:t>
            </a:r>
          </a:p>
        </p:txBody>
      </p:sp>
      <p:sp>
        <p:nvSpPr>
          <p:cNvPr id="13" name="Rectangle 12">
            <a:extLst>
              <a:ext uri="{FF2B5EF4-FFF2-40B4-BE49-F238E27FC236}">
                <a16:creationId xmlns:a16="http://schemas.microsoft.com/office/drawing/2014/main" id="{F777509C-0F4A-4BF1-4742-563379E15A87}"/>
              </a:ext>
            </a:extLst>
          </p:cNvPr>
          <p:cNvSpPr/>
          <p:nvPr/>
        </p:nvSpPr>
        <p:spPr>
          <a:xfrm>
            <a:off x="0" y="0"/>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4" name="Rectangle 13">
            <a:extLst>
              <a:ext uri="{FF2B5EF4-FFF2-40B4-BE49-F238E27FC236}">
                <a16:creationId xmlns:a16="http://schemas.microsoft.com/office/drawing/2014/main" id="{4B450E6B-C031-F794-5BFE-C30D1F59BE12}"/>
              </a:ext>
            </a:extLst>
          </p:cNvPr>
          <p:cNvSpPr/>
          <p:nvPr/>
        </p:nvSpPr>
        <p:spPr>
          <a:xfrm>
            <a:off x="1596788" y="0"/>
            <a:ext cx="5261212" cy="78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pic>
        <p:nvPicPr>
          <p:cNvPr id="5" name="Picture 4">
            <a:extLst>
              <a:ext uri="{FF2B5EF4-FFF2-40B4-BE49-F238E27FC236}">
                <a16:creationId xmlns:a16="http://schemas.microsoft.com/office/drawing/2014/main" id="{6367ECCC-F459-76E2-A9FC-17F7E1535A12}"/>
              </a:ext>
            </a:extLst>
          </p:cNvPr>
          <p:cNvPicPr>
            <a:picLocks noChangeAspect="1"/>
          </p:cNvPicPr>
          <p:nvPr/>
        </p:nvPicPr>
        <p:blipFill>
          <a:blip r:embed="rId4"/>
          <a:stretch>
            <a:fillRect/>
          </a:stretch>
        </p:blipFill>
        <p:spPr>
          <a:xfrm>
            <a:off x="1820403" y="4602729"/>
            <a:ext cx="371527" cy="333422"/>
          </a:xfrm>
          <a:prstGeom prst="rect">
            <a:avLst/>
          </a:prstGeom>
        </p:spPr>
      </p:pic>
      <p:pic>
        <p:nvPicPr>
          <p:cNvPr id="10" name="Picture 9">
            <a:extLst>
              <a:ext uri="{FF2B5EF4-FFF2-40B4-BE49-F238E27FC236}">
                <a16:creationId xmlns:a16="http://schemas.microsoft.com/office/drawing/2014/main" id="{5BF0D2F0-B3C8-3148-8EB4-6D44734AE68F}"/>
              </a:ext>
            </a:extLst>
          </p:cNvPr>
          <p:cNvPicPr>
            <a:picLocks noChangeAspect="1"/>
          </p:cNvPicPr>
          <p:nvPr/>
        </p:nvPicPr>
        <p:blipFill>
          <a:blip r:embed="rId4"/>
          <a:stretch>
            <a:fillRect/>
          </a:stretch>
        </p:blipFill>
        <p:spPr>
          <a:xfrm>
            <a:off x="1820403" y="5621373"/>
            <a:ext cx="371527" cy="333422"/>
          </a:xfrm>
          <a:prstGeom prst="rect">
            <a:avLst/>
          </a:prstGeom>
        </p:spPr>
      </p:pic>
      <p:pic>
        <p:nvPicPr>
          <p:cNvPr id="12" name="Picture 11">
            <a:extLst>
              <a:ext uri="{FF2B5EF4-FFF2-40B4-BE49-F238E27FC236}">
                <a16:creationId xmlns:a16="http://schemas.microsoft.com/office/drawing/2014/main" id="{5AF8B70B-47DD-6653-0788-BE96B6B1A65E}"/>
              </a:ext>
            </a:extLst>
          </p:cNvPr>
          <p:cNvPicPr>
            <a:picLocks noChangeAspect="1"/>
          </p:cNvPicPr>
          <p:nvPr/>
        </p:nvPicPr>
        <p:blipFill>
          <a:blip r:embed="rId4"/>
          <a:stretch>
            <a:fillRect/>
          </a:stretch>
        </p:blipFill>
        <p:spPr>
          <a:xfrm>
            <a:off x="1807285" y="6646933"/>
            <a:ext cx="371527" cy="333422"/>
          </a:xfrm>
          <a:prstGeom prst="rect">
            <a:avLst/>
          </a:prstGeom>
        </p:spPr>
      </p:pic>
      <p:pic>
        <p:nvPicPr>
          <p:cNvPr id="18" name="Picture 17">
            <a:extLst>
              <a:ext uri="{FF2B5EF4-FFF2-40B4-BE49-F238E27FC236}">
                <a16:creationId xmlns:a16="http://schemas.microsoft.com/office/drawing/2014/main" id="{2F8128BD-EC3C-0941-0D6B-6D3790A3F585}"/>
              </a:ext>
            </a:extLst>
          </p:cNvPr>
          <p:cNvPicPr>
            <a:picLocks noChangeAspect="1"/>
          </p:cNvPicPr>
          <p:nvPr/>
        </p:nvPicPr>
        <p:blipFill>
          <a:blip r:embed="rId5"/>
          <a:stretch>
            <a:fillRect/>
          </a:stretch>
        </p:blipFill>
        <p:spPr>
          <a:xfrm>
            <a:off x="2319906" y="4583676"/>
            <a:ext cx="428685" cy="371527"/>
          </a:xfrm>
          <a:prstGeom prst="rect">
            <a:avLst/>
          </a:prstGeom>
        </p:spPr>
      </p:pic>
      <p:pic>
        <p:nvPicPr>
          <p:cNvPr id="19" name="Picture 18">
            <a:extLst>
              <a:ext uri="{FF2B5EF4-FFF2-40B4-BE49-F238E27FC236}">
                <a16:creationId xmlns:a16="http://schemas.microsoft.com/office/drawing/2014/main" id="{61A2E8D8-0029-8D74-FC48-3E982E5F7451}"/>
              </a:ext>
            </a:extLst>
          </p:cNvPr>
          <p:cNvPicPr>
            <a:picLocks noChangeAspect="1"/>
          </p:cNvPicPr>
          <p:nvPr/>
        </p:nvPicPr>
        <p:blipFill>
          <a:blip r:embed="rId5"/>
          <a:stretch>
            <a:fillRect/>
          </a:stretch>
        </p:blipFill>
        <p:spPr>
          <a:xfrm>
            <a:off x="2335366" y="6632206"/>
            <a:ext cx="428685" cy="371527"/>
          </a:xfrm>
          <a:prstGeom prst="rect">
            <a:avLst/>
          </a:prstGeom>
        </p:spPr>
      </p:pic>
      <p:pic>
        <p:nvPicPr>
          <p:cNvPr id="20" name="Picture 19">
            <a:extLst>
              <a:ext uri="{FF2B5EF4-FFF2-40B4-BE49-F238E27FC236}">
                <a16:creationId xmlns:a16="http://schemas.microsoft.com/office/drawing/2014/main" id="{9C111401-E077-2B7C-D696-11E4C7C74255}"/>
              </a:ext>
            </a:extLst>
          </p:cNvPr>
          <p:cNvPicPr>
            <a:picLocks noChangeAspect="1"/>
          </p:cNvPicPr>
          <p:nvPr/>
        </p:nvPicPr>
        <p:blipFill>
          <a:blip r:embed="rId6"/>
          <a:stretch>
            <a:fillRect/>
          </a:stretch>
        </p:blipFill>
        <p:spPr>
          <a:xfrm>
            <a:off x="2696184" y="4586840"/>
            <a:ext cx="428685" cy="390580"/>
          </a:xfrm>
          <a:prstGeom prst="rect">
            <a:avLst/>
          </a:prstGeom>
        </p:spPr>
      </p:pic>
      <p:pic>
        <p:nvPicPr>
          <p:cNvPr id="21" name="Picture 20">
            <a:extLst>
              <a:ext uri="{FF2B5EF4-FFF2-40B4-BE49-F238E27FC236}">
                <a16:creationId xmlns:a16="http://schemas.microsoft.com/office/drawing/2014/main" id="{C73781CB-FEC0-3E35-9DD4-C833262D7FD8}"/>
              </a:ext>
            </a:extLst>
          </p:cNvPr>
          <p:cNvPicPr>
            <a:picLocks noChangeAspect="1"/>
          </p:cNvPicPr>
          <p:nvPr/>
        </p:nvPicPr>
        <p:blipFill rotWithShape="1">
          <a:blip r:embed="rId7"/>
          <a:srcRect l="16216" t="3371"/>
          <a:stretch/>
        </p:blipFill>
        <p:spPr>
          <a:xfrm>
            <a:off x="3139375" y="4585335"/>
            <a:ext cx="295316" cy="368208"/>
          </a:xfrm>
          <a:prstGeom prst="rect">
            <a:avLst/>
          </a:prstGeom>
        </p:spPr>
      </p:pic>
      <p:pic>
        <p:nvPicPr>
          <p:cNvPr id="22" name="Picture 21">
            <a:extLst>
              <a:ext uri="{FF2B5EF4-FFF2-40B4-BE49-F238E27FC236}">
                <a16:creationId xmlns:a16="http://schemas.microsoft.com/office/drawing/2014/main" id="{031E87EF-274F-F77E-2990-3A67E126D2D9}"/>
              </a:ext>
            </a:extLst>
          </p:cNvPr>
          <p:cNvPicPr>
            <a:picLocks noChangeAspect="1"/>
          </p:cNvPicPr>
          <p:nvPr/>
        </p:nvPicPr>
        <p:blipFill>
          <a:blip r:embed="rId8"/>
          <a:stretch>
            <a:fillRect/>
          </a:stretch>
        </p:blipFill>
        <p:spPr>
          <a:xfrm>
            <a:off x="3482527" y="4602729"/>
            <a:ext cx="342948" cy="352474"/>
          </a:xfrm>
          <a:prstGeom prst="rect">
            <a:avLst/>
          </a:prstGeom>
        </p:spPr>
      </p:pic>
      <p:pic>
        <p:nvPicPr>
          <p:cNvPr id="23" name="Picture 22">
            <a:extLst>
              <a:ext uri="{FF2B5EF4-FFF2-40B4-BE49-F238E27FC236}">
                <a16:creationId xmlns:a16="http://schemas.microsoft.com/office/drawing/2014/main" id="{43A86E64-5D47-D1B9-4F5E-3C57818EDA58}"/>
              </a:ext>
            </a:extLst>
          </p:cNvPr>
          <p:cNvPicPr>
            <a:picLocks noChangeAspect="1"/>
          </p:cNvPicPr>
          <p:nvPr/>
        </p:nvPicPr>
        <p:blipFill>
          <a:blip r:embed="rId9"/>
          <a:stretch>
            <a:fillRect/>
          </a:stretch>
        </p:blipFill>
        <p:spPr>
          <a:xfrm>
            <a:off x="2348484" y="5609016"/>
            <a:ext cx="371527" cy="352474"/>
          </a:xfrm>
          <a:prstGeom prst="rect">
            <a:avLst/>
          </a:prstGeom>
        </p:spPr>
      </p:pic>
      <p:pic>
        <p:nvPicPr>
          <p:cNvPr id="24" name="Picture 23">
            <a:extLst>
              <a:ext uri="{FF2B5EF4-FFF2-40B4-BE49-F238E27FC236}">
                <a16:creationId xmlns:a16="http://schemas.microsoft.com/office/drawing/2014/main" id="{DE0E6CD2-30D2-4809-B2F2-AFE8984E6360}"/>
              </a:ext>
            </a:extLst>
          </p:cNvPr>
          <p:cNvPicPr>
            <a:picLocks noChangeAspect="1"/>
          </p:cNvPicPr>
          <p:nvPr/>
        </p:nvPicPr>
        <p:blipFill>
          <a:blip r:embed="rId6"/>
          <a:stretch>
            <a:fillRect/>
          </a:stretch>
        </p:blipFill>
        <p:spPr>
          <a:xfrm>
            <a:off x="2666995" y="5621373"/>
            <a:ext cx="428685" cy="390580"/>
          </a:xfrm>
          <a:prstGeom prst="rect">
            <a:avLst/>
          </a:prstGeom>
        </p:spPr>
      </p:pic>
      <p:pic>
        <p:nvPicPr>
          <p:cNvPr id="25" name="Picture 24">
            <a:extLst>
              <a:ext uri="{FF2B5EF4-FFF2-40B4-BE49-F238E27FC236}">
                <a16:creationId xmlns:a16="http://schemas.microsoft.com/office/drawing/2014/main" id="{B343E840-8EA9-95EF-2AEE-28737D4742C1}"/>
              </a:ext>
            </a:extLst>
          </p:cNvPr>
          <p:cNvPicPr>
            <a:picLocks noChangeAspect="1"/>
          </p:cNvPicPr>
          <p:nvPr/>
        </p:nvPicPr>
        <p:blipFill>
          <a:blip r:embed="rId10"/>
          <a:stretch>
            <a:fillRect/>
          </a:stretch>
        </p:blipFill>
        <p:spPr>
          <a:xfrm>
            <a:off x="3072690" y="5631195"/>
            <a:ext cx="362001" cy="381053"/>
          </a:xfrm>
          <a:prstGeom prst="rect">
            <a:avLst/>
          </a:prstGeom>
        </p:spPr>
      </p:pic>
      <p:pic>
        <p:nvPicPr>
          <p:cNvPr id="26" name="Picture 25">
            <a:extLst>
              <a:ext uri="{FF2B5EF4-FFF2-40B4-BE49-F238E27FC236}">
                <a16:creationId xmlns:a16="http://schemas.microsoft.com/office/drawing/2014/main" id="{FD47FB31-BA21-0D1B-B365-83F66773A54E}"/>
              </a:ext>
            </a:extLst>
          </p:cNvPr>
          <p:cNvPicPr>
            <a:picLocks noChangeAspect="1"/>
          </p:cNvPicPr>
          <p:nvPr/>
        </p:nvPicPr>
        <p:blipFill>
          <a:blip r:embed="rId11"/>
          <a:stretch>
            <a:fillRect/>
          </a:stretch>
        </p:blipFill>
        <p:spPr>
          <a:xfrm>
            <a:off x="2715055" y="6647025"/>
            <a:ext cx="352474" cy="362001"/>
          </a:xfrm>
          <a:prstGeom prst="rect">
            <a:avLst/>
          </a:prstGeom>
        </p:spPr>
      </p:pic>
      <p:pic>
        <p:nvPicPr>
          <p:cNvPr id="27" name="Picture 26">
            <a:extLst>
              <a:ext uri="{FF2B5EF4-FFF2-40B4-BE49-F238E27FC236}">
                <a16:creationId xmlns:a16="http://schemas.microsoft.com/office/drawing/2014/main" id="{38AE7A5A-A009-7CE2-B1FD-EAA1EFCF39E7}"/>
              </a:ext>
            </a:extLst>
          </p:cNvPr>
          <p:cNvPicPr>
            <a:picLocks noChangeAspect="1"/>
          </p:cNvPicPr>
          <p:nvPr/>
        </p:nvPicPr>
        <p:blipFill>
          <a:blip r:embed="rId12"/>
          <a:stretch>
            <a:fillRect/>
          </a:stretch>
        </p:blipFill>
        <p:spPr>
          <a:xfrm>
            <a:off x="3067529" y="6643945"/>
            <a:ext cx="371527" cy="381053"/>
          </a:xfrm>
          <a:prstGeom prst="rect">
            <a:avLst/>
          </a:prstGeom>
        </p:spPr>
      </p:pic>
      <p:pic>
        <p:nvPicPr>
          <p:cNvPr id="28" name="Picture 27">
            <a:extLst>
              <a:ext uri="{FF2B5EF4-FFF2-40B4-BE49-F238E27FC236}">
                <a16:creationId xmlns:a16="http://schemas.microsoft.com/office/drawing/2014/main" id="{A0A1DCA8-812E-6333-2749-220C51AFD242}"/>
              </a:ext>
            </a:extLst>
          </p:cNvPr>
          <p:cNvPicPr>
            <a:picLocks noChangeAspect="1"/>
          </p:cNvPicPr>
          <p:nvPr/>
        </p:nvPicPr>
        <p:blipFill>
          <a:blip r:embed="rId13"/>
          <a:stretch>
            <a:fillRect/>
          </a:stretch>
        </p:blipFill>
        <p:spPr>
          <a:xfrm>
            <a:off x="3447218" y="6638440"/>
            <a:ext cx="333422" cy="381053"/>
          </a:xfrm>
          <a:prstGeom prst="rect">
            <a:avLst/>
          </a:prstGeom>
        </p:spPr>
      </p:pic>
      <p:pic>
        <p:nvPicPr>
          <p:cNvPr id="29" name="Picture 28">
            <a:extLst>
              <a:ext uri="{FF2B5EF4-FFF2-40B4-BE49-F238E27FC236}">
                <a16:creationId xmlns:a16="http://schemas.microsoft.com/office/drawing/2014/main" id="{889FC02D-CE52-F8C3-8740-3B752B1C251C}"/>
              </a:ext>
            </a:extLst>
          </p:cNvPr>
          <p:cNvPicPr>
            <a:picLocks noChangeAspect="1"/>
          </p:cNvPicPr>
          <p:nvPr/>
        </p:nvPicPr>
        <p:blipFill>
          <a:blip r:embed="rId14"/>
          <a:stretch>
            <a:fillRect/>
          </a:stretch>
        </p:blipFill>
        <p:spPr>
          <a:xfrm>
            <a:off x="3756142" y="6664104"/>
            <a:ext cx="457264" cy="381053"/>
          </a:xfrm>
          <a:prstGeom prst="rect">
            <a:avLst/>
          </a:prstGeom>
        </p:spPr>
      </p:pic>
      <p:pic>
        <p:nvPicPr>
          <p:cNvPr id="30" name="Picture 29">
            <a:extLst>
              <a:ext uri="{FF2B5EF4-FFF2-40B4-BE49-F238E27FC236}">
                <a16:creationId xmlns:a16="http://schemas.microsoft.com/office/drawing/2014/main" id="{C9A959FA-A10D-A863-9770-8F49445DC45C}"/>
              </a:ext>
            </a:extLst>
          </p:cNvPr>
          <p:cNvPicPr>
            <a:picLocks noChangeAspect="1"/>
          </p:cNvPicPr>
          <p:nvPr/>
        </p:nvPicPr>
        <p:blipFill>
          <a:blip r:embed="rId8"/>
          <a:stretch>
            <a:fillRect/>
          </a:stretch>
        </p:blipFill>
        <p:spPr>
          <a:xfrm>
            <a:off x="4147751" y="6664104"/>
            <a:ext cx="342948" cy="352474"/>
          </a:xfrm>
          <a:prstGeom prst="rect">
            <a:avLst/>
          </a:prstGeom>
        </p:spPr>
      </p:pic>
      <p:pic>
        <p:nvPicPr>
          <p:cNvPr id="31" name="Picture 30">
            <a:extLst>
              <a:ext uri="{FF2B5EF4-FFF2-40B4-BE49-F238E27FC236}">
                <a16:creationId xmlns:a16="http://schemas.microsoft.com/office/drawing/2014/main" id="{84B5B0FA-CC9A-EF3D-FEAB-51884A7355FB}"/>
              </a:ext>
            </a:extLst>
          </p:cNvPr>
          <p:cNvPicPr>
            <a:picLocks noChangeAspect="1"/>
          </p:cNvPicPr>
          <p:nvPr/>
        </p:nvPicPr>
        <p:blipFill>
          <a:blip r:embed="rId15"/>
          <a:stretch>
            <a:fillRect/>
          </a:stretch>
        </p:blipFill>
        <p:spPr>
          <a:xfrm>
            <a:off x="4437186" y="6658234"/>
            <a:ext cx="390580" cy="352474"/>
          </a:xfrm>
          <a:prstGeom prst="rect">
            <a:avLst/>
          </a:prstGeom>
        </p:spPr>
      </p:pic>
      <p:pic>
        <p:nvPicPr>
          <p:cNvPr id="32" name="Picture 31">
            <a:extLst>
              <a:ext uri="{FF2B5EF4-FFF2-40B4-BE49-F238E27FC236}">
                <a16:creationId xmlns:a16="http://schemas.microsoft.com/office/drawing/2014/main" id="{67FF9FAE-BABD-4D51-9DA7-566122D2233A}"/>
              </a:ext>
            </a:extLst>
          </p:cNvPr>
          <p:cNvPicPr>
            <a:picLocks noChangeAspect="1"/>
          </p:cNvPicPr>
          <p:nvPr/>
        </p:nvPicPr>
        <p:blipFill>
          <a:blip r:embed="rId8"/>
          <a:stretch>
            <a:fillRect/>
          </a:stretch>
        </p:blipFill>
        <p:spPr>
          <a:xfrm>
            <a:off x="4771105" y="6657798"/>
            <a:ext cx="342948" cy="352474"/>
          </a:xfrm>
          <a:prstGeom prst="rect">
            <a:avLst/>
          </a:prstGeom>
        </p:spPr>
      </p:pic>
      <p:pic>
        <p:nvPicPr>
          <p:cNvPr id="33" name="Picture 32">
            <a:extLst>
              <a:ext uri="{FF2B5EF4-FFF2-40B4-BE49-F238E27FC236}">
                <a16:creationId xmlns:a16="http://schemas.microsoft.com/office/drawing/2014/main" id="{88A18049-15D2-0E9F-8443-4D7DB7F66493}"/>
              </a:ext>
            </a:extLst>
          </p:cNvPr>
          <p:cNvPicPr>
            <a:picLocks noChangeAspect="1"/>
          </p:cNvPicPr>
          <p:nvPr/>
        </p:nvPicPr>
        <p:blipFill>
          <a:blip r:embed="rId16"/>
          <a:stretch>
            <a:fillRect/>
          </a:stretch>
        </p:blipFill>
        <p:spPr>
          <a:xfrm>
            <a:off x="5127171" y="6661239"/>
            <a:ext cx="342948" cy="362001"/>
          </a:xfrm>
          <a:prstGeom prst="rect">
            <a:avLst/>
          </a:prstGeom>
        </p:spPr>
      </p:pic>
      <p:pic>
        <p:nvPicPr>
          <p:cNvPr id="34" name="Picture 33">
            <a:extLst>
              <a:ext uri="{FF2B5EF4-FFF2-40B4-BE49-F238E27FC236}">
                <a16:creationId xmlns:a16="http://schemas.microsoft.com/office/drawing/2014/main" id="{3D24A26C-B906-55E5-3583-0C8B206DFC76}"/>
              </a:ext>
            </a:extLst>
          </p:cNvPr>
          <p:cNvPicPr>
            <a:picLocks noChangeAspect="1"/>
          </p:cNvPicPr>
          <p:nvPr/>
        </p:nvPicPr>
        <p:blipFill>
          <a:blip r:embed="rId17"/>
          <a:stretch>
            <a:fillRect/>
          </a:stretch>
        </p:blipFill>
        <p:spPr>
          <a:xfrm>
            <a:off x="1956376" y="1384386"/>
            <a:ext cx="2593831" cy="2593831"/>
          </a:xfrm>
          <a:prstGeom prst="rect">
            <a:avLst/>
          </a:prstGeom>
          <a:ln w="38100">
            <a:solidFill>
              <a:schemeClr val="tx1"/>
            </a:solidFill>
          </a:ln>
        </p:spPr>
      </p:pic>
      <p:sp>
        <p:nvSpPr>
          <p:cNvPr id="35" name="TextBox 34">
            <a:extLst>
              <a:ext uri="{FF2B5EF4-FFF2-40B4-BE49-F238E27FC236}">
                <a16:creationId xmlns:a16="http://schemas.microsoft.com/office/drawing/2014/main" id="{1A3D7781-0436-CD96-B07E-C5233B169495}"/>
              </a:ext>
            </a:extLst>
          </p:cNvPr>
          <p:cNvSpPr txBox="1"/>
          <p:nvPr/>
        </p:nvSpPr>
        <p:spPr>
          <a:xfrm>
            <a:off x="1756342" y="5091425"/>
            <a:ext cx="2393003" cy="400110"/>
          </a:xfrm>
          <a:prstGeom prst="rect">
            <a:avLst/>
          </a:prstGeom>
          <a:noFill/>
        </p:spPr>
        <p:txBody>
          <a:bodyPr wrap="square" rtlCol="0">
            <a:spAutoFit/>
          </a:bodyPr>
          <a:lstStyle/>
          <a:p>
            <a:r>
              <a:rPr lang="en-US" sz="20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I CAME</a:t>
            </a:r>
          </a:p>
        </p:txBody>
      </p:sp>
      <p:sp>
        <p:nvSpPr>
          <p:cNvPr id="36" name="TextBox 35">
            <a:extLst>
              <a:ext uri="{FF2B5EF4-FFF2-40B4-BE49-F238E27FC236}">
                <a16:creationId xmlns:a16="http://schemas.microsoft.com/office/drawing/2014/main" id="{A0F0970B-44C7-434E-58E2-E712E1832C99}"/>
              </a:ext>
            </a:extLst>
          </p:cNvPr>
          <p:cNvSpPr txBox="1"/>
          <p:nvPr/>
        </p:nvSpPr>
        <p:spPr>
          <a:xfrm>
            <a:off x="1762889" y="6091328"/>
            <a:ext cx="2393003" cy="400110"/>
          </a:xfrm>
          <a:prstGeom prst="rect">
            <a:avLst/>
          </a:prstGeom>
          <a:noFill/>
        </p:spPr>
        <p:txBody>
          <a:bodyPr wrap="square" rtlCol="0">
            <a:spAutoFit/>
          </a:bodyPr>
          <a:lstStyle/>
          <a:p>
            <a:r>
              <a:rPr lang="en-US" sz="20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I SAW</a:t>
            </a:r>
          </a:p>
        </p:txBody>
      </p:sp>
      <p:sp>
        <p:nvSpPr>
          <p:cNvPr id="37" name="TextBox 36">
            <a:extLst>
              <a:ext uri="{FF2B5EF4-FFF2-40B4-BE49-F238E27FC236}">
                <a16:creationId xmlns:a16="http://schemas.microsoft.com/office/drawing/2014/main" id="{F70521BC-81FB-A27D-06D3-6AB47DB769FD}"/>
              </a:ext>
            </a:extLst>
          </p:cNvPr>
          <p:cNvSpPr txBox="1"/>
          <p:nvPr/>
        </p:nvSpPr>
        <p:spPr>
          <a:xfrm>
            <a:off x="1782199" y="7091231"/>
            <a:ext cx="2393003" cy="400110"/>
          </a:xfrm>
          <a:prstGeom prst="rect">
            <a:avLst/>
          </a:prstGeom>
          <a:noFill/>
        </p:spPr>
        <p:txBody>
          <a:bodyPr wrap="square" rtlCol="0">
            <a:spAutoFit/>
          </a:bodyPr>
          <a:lstStyle/>
          <a:p>
            <a:r>
              <a:rPr lang="en-US" sz="20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I CONQUERED</a:t>
            </a:r>
          </a:p>
        </p:txBody>
      </p:sp>
    </p:spTree>
    <p:extLst>
      <p:ext uri="{BB962C8B-B14F-4D97-AF65-F5344CB8AC3E}">
        <p14:creationId xmlns:p14="http://schemas.microsoft.com/office/powerpoint/2010/main" val="7173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7330-01A1-A5BC-E7B0-48836565DF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A4D1E45-2F20-6FAB-336F-B33808B24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1E2DE9A8-02F8-BD25-866B-50F5808A4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66" name="TextBox 65">
            <a:extLst>
              <a:ext uri="{FF2B5EF4-FFF2-40B4-BE49-F238E27FC236}">
                <a16:creationId xmlns:a16="http://schemas.microsoft.com/office/drawing/2014/main" id="{5A716D1A-FF1A-FF26-AE02-D5BB4EC4B966}"/>
              </a:ext>
            </a:extLst>
          </p:cNvPr>
          <p:cNvSpPr txBox="1"/>
          <p:nvPr/>
        </p:nvSpPr>
        <p:spPr>
          <a:xfrm>
            <a:off x="224466" y="881366"/>
            <a:ext cx="6388353" cy="646331"/>
          </a:xfrm>
          <a:prstGeom prst="rect">
            <a:avLst/>
          </a:prstGeom>
          <a:solidFill>
            <a:schemeClr val="bg1"/>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Correctly match each question with its answer by drawing a line to connect them (use the dots!). At the end, the letters with </a:t>
            </a:r>
            <a:r>
              <a:rPr lang="en-US" sz="1200" b="1" dirty="0">
                <a:latin typeface="Open Sans" panose="020B0606030504020204" pitchFamily="34" charset="0"/>
                <a:ea typeface="Open Sans" panose="020B0606030504020204" pitchFamily="34" charset="0"/>
                <a:cs typeface="Open Sans" panose="020B0606030504020204" pitchFamily="34" charset="0"/>
              </a:rPr>
              <a:t>no line through them </a:t>
            </a:r>
            <a:r>
              <a:rPr lang="en-US" sz="1200" dirty="0">
                <a:latin typeface="Open Sans" panose="020B0606030504020204" pitchFamily="34" charset="0"/>
                <a:ea typeface="Open Sans" panose="020B0606030504020204" pitchFamily="34" charset="0"/>
                <a:cs typeface="Open Sans" panose="020B0606030504020204" pitchFamily="34" charset="0"/>
              </a:rPr>
              <a:t>will reveal your code. </a:t>
            </a:r>
          </a:p>
          <a:p>
            <a:r>
              <a:rPr lang="en-US" sz="1200" b="1" i="1" dirty="0">
                <a:latin typeface="Open Sans" panose="020B0606030504020204" pitchFamily="34" charset="0"/>
                <a:ea typeface="Open Sans" panose="020B0606030504020204" pitchFamily="34" charset="0"/>
                <a:cs typeface="Open Sans" panose="020B0606030504020204" pitchFamily="34" charset="0"/>
              </a:rPr>
              <a:t>Tip – use a ruler to get extra straight lines!</a:t>
            </a:r>
          </a:p>
        </p:txBody>
      </p:sp>
      <p:sp>
        <p:nvSpPr>
          <p:cNvPr id="2" name="Rectangle 1">
            <a:extLst>
              <a:ext uri="{FF2B5EF4-FFF2-40B4-BE49-F238E27FC236}">
                <a16:creationId xmlns:a16="http://schemas.microsoft.com/office/drawing/2014/main" id="{6E725A51-1772-D589-9357-37FBEDF73ED8}"/>
              </a:ext>
            </a:extLst>
          </p:cNvPr>
          <p:cNvSpPr/>
          <p:nvPr/>
        </p:nvSpPr>
        <p:spPr>
          <a:xfrm>
            <a:off x="0" y="0"/>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3" name="Rectangle 2">
            <a:extLst>
              <a:ext uri="{FF2B5EF4-FFF2-40B4-BE49-F238E27FC236}">
                <a16:creationId xmlns:a16="http://schemas.microsoft.com/office/drawing/2014/main" id="{AB2A667D-1670-2A79-455D-1E94EA3FB82C}"/>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 KEY</a:t>
            </a:r>
          </a:p>
        </p:txBody>
      </p:sp>
      <p:graphicFrame>
        <p:nvGraphicFramePr>
          <p:cNvPr id="4" name="Table 3">
            <a:extLst>
              <a:ext uri="{FF2B5EF4-FFF2-40B4-BE49-F238E27FC236}">
                <a16:creationId xmlns:a16="http://schemas.microsoft.com/office/drawing/2014/main" id="{47719F93-A968-D806-800F-91AC0489736C}"/>
              </a:ext>
            </a:extLst>
          </p:cNvPr>
          <p:cNvGraphicFramePr>
            <a:graphicFrameLocks noGrp="1"/>
          </p:cNvGraphicFramePr>
          <p:nvPr>
            <p:extLst>
              <p:ext uri="{D42A27DB-BD31-4B8C-83A1-F6EECF244321}">
                <p14:modId xmlns:p14="http://schemas.microsoft.com/office/powerpoint/2010/main" val="3433719811"/>
              </p:ext>
            </p:extLst>
          </p:nvPr>
        </p:nvGraphicFramePr>
        <p:xfrm>
          <a:off x="245181" y="1850001"/>
          <a:ext cx="6388356" cy="6406290"/>
        </p:xfrm>
        <a:graphic>
          <a:graphicData uri="http://schemas.openxmlformats.org/drawingml/2006/table">
            <a:tbl>
              <a:tblPr firstRow="1" bandRow="1">
                <a:tableStyleId>{5C22544A-7EE6-4342-B048-85BDC9FD1C3A}</a:tableStyleId>
              </a:tblPr>
              <a:tblGrid>
                <a:gridCol w="1861205">
                  <a:extLst>
                    <a:ext uri="{9D8B030D-6E8A-4147-A177-3AD203B41FA5}">
                      <a16:colId xmlns:a16="http://schemas.microsoft.com/office/drawing/2014/main" val="1175983612"/>
                    </a:ext>
                  </a:extLst>
                </a:gridCol>
                <a:gridCol w="538843">
                  <a:extLst>
                    <a:ext uri="{9D8B030D-6E8A-4147-A177-3AD203B41FA5}">
                      <a16:colId xmlns:a16="http://schemas.microsoft.com/office/drawing/2014/main" val="463042398"/>
                    </a:ext>
                  </a:extLst>
                </a:gridCol>
                <a:gridCol w="1355274">
                  <a:extLst>
                    <a:ext uri="{9D8B030D-6E8A-4147-A177-3AD203B41FA5}">
                      <a16:colId xmlns:a16="http://schemas.microsoft.com/office/drawing/2014/main" val="2894215391"/>
                    </a:ext>
                  </a:extLst>
                </a:gridCol>
                <a:gridCol w="555171">
                  <a:extLst>
                    <a:ext uri="{9D8B030D-6E8A-4147-A177-3AD203B41FA5}">
                      <a16:colId xmlns:a16="http://schemas.microsoft.com/office/drawing/2014/main" val="2041405862"/>
                    </a:ext>
                  </a:extLst>
                </a:gridCol>
                <a:gridCol w="2077863">
                  <a:extLst>
                    <a:ext uri="{9D8B030D-6E8A-4147-A177-3AD203B41FA5}">
                      <a16:colId xmlns:a16="http://schemas.microsoft.com/office/drawing/2014/main" val="764217367"/>
                    </a:ext>
                  </a:extLst>
                </a:gridCol>
              </a:tblGrid>
              <a:tr h="109950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Sundiata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Keita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region was created after a climate change in northern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82879"/>
                  </a:ext>
                </a:extLst>
              </a:tr>
              <a:tr h="10158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Carthage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could stay in one place instead of being nomadic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192497"/>
                  </a:ext>
                </a:extLst>
              </a:tr>
              <a:tr h="1274537">
                <a:tc>
                  <a:txBody>
                    <a:bodyPr/>
                    <a:lstStyle/>
                    <a:p>
                      <a:pPr algn="ctr"/>
                      <a:r>
                        <a:rPr lang="en-US" sz="14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Epic of </a:t>
                      </a:r>
                    </a:p>
                    <a:p>
                      <a:pPr algn="ctr"/>
                      <a:r>
                        <a:rPr lang="en-US" sz="14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Sundiata</a:t>
                      </a:r>
                      <a:r>
                        <a:rPr lang="en-US" sz="1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O</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 of the first kingdoms in the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world to accept the religion of Christianity</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211952"/>
                  </a:ext>
                </a:extLst>
              </a:tr>
              <a:tr h="746343">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Sahara Desert</a:t>
                      </a:r>
                      <a:endParaRPr lang="en-US" sz="14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Known as the Lion 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419518"/>
                  </a:ext>
                </a:extLst>
              </a:tr>
              <a:tr h="1202441">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Aksum</a:t>
                      </a:r>
                      <a:endParaRPr lang="en-US" sz="14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powerful civilization with its capital city in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modern-day Tunisia. </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7333"/>
                  </a:ext>
                </a:extLst>
              </a:tr>
              <a:tr h="1067609">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Domestication </a:t>
                      </a: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Animals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 of the oldest-known works of </a:t>
                      </a:r>
                      <a:r>
                        <a:rPr lang="en-US"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African literature</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244844"/>
                  </a:ext>
                </a:extLst>
              </a:tr>
            </a:tbl>
          </a:graphicData>
        </a:graphic>
      </p:graphicFrame>
      <p:sp>
        <p:nvSpPr>
          <p:cNvPr id="51" name="TextBox 50">
            <a:extLst>
              <a:ext uri="{FF2B5EF4-FFF2-40B4-BE49-F238E27FC236}">
                <a16:creationId xmlns:a16="http://schemas.microsoft.com/office/drawing/2014/main" id="{573A6A08-E7BD-B1BF-1281-6CF012C7F229}"/>
              </a:ext>
            </a:extLst>
          </p:cNvPr>
          <p:cNvSpPr txBox="1"/>
          <p:nvPr/>
        </p:nvSpPr>
        <p:spPr>
          <a:xfrm>
            <a:off x="3183341" y="8844600"/>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17</a:t>
            </a:r>
          </a:p>
        </p:txBody>
      </p:sp>
      <p:cxnSp>
        <p:nvCxnSpPr>
          <p:cNvPr id="8" name="Straight Connector 7">
            <a:extLst>
              <a:ext uri="{FF2B5EF4-FFF2-40B4-BE49-F238E27FC236}">
                <a16:creationId xmlns:a16="http://schemas.microsoft.com/office/drawing/2014/main" id="{661E99AB-A6FC-1D95-8AFE-C93C7E632511}"/>
              </a:ext>
            </a:extLst>
          </p:cNvPr>
          <p:cNvCxnSpPr>
            <a:cxnSpLocks/>
          </p:cNvCxnSpPr>
          <p:nvPr/>
        </p:nvCxnSpPr>
        <p:spPr>
          <a:xfrm>
            <a:off x="2370221" y="2382253"/>
            <a:ext cx="1900990" cy="318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1F3C6E-31FC-1FB0-4544-C49FB1D470FB}"/>
              </a:ext>
            </a:extLst>
          </p:cNvPr>
          <p:cNvCxnSpPr>
            <a:cxnSpLocks/>
          </p:cNvCxnSpPr>
          <p:nvPr/>
        </p:nvCxnSpPr>
        <p:spPr>
          <a:xfrm>
            <a:off x="2370221" y="3451669"/>
            <a:ext cx="1900990" cy="318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2ECAE2-2C1A-6E7A-8458-7CC1356DEF47}"/>
              </a:ext>
            </a:extLst>
          </p:cNvPr>
          <p:cNvCxnSpPr>
            <a:cxnSpLocks/>
          </p:cNvCxnSpPr>
          <p:nvPr/>
        </p:nvCxnSpPr>
        <p:spPr>
          <a:xfrm>
            <a:off x="2370221" y="4572000"/>
            <a:ext cx="1900990" cy="318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50B5F8-A2F0-A814-4171-C9A0C11CDF45}"/>
              </a:ext>
            </a:extLst>
          </p:cNvPr>
          <p:cNvCxnSpPr>
            <a:cxnSpLocks/>
          </p:cNvCxnSpPr>
          <p:nvPr/>
        </p:nvCxnSpPr>
        <p:spPr>
          <a:xfrm flipV="1">
            <a:off x="2370221" y="2417651"/>
            <a:ext cx="1900990" cy="31529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4D4233-97CB-A4B7-8F43-68C2448310EA}"/>
              </a:ext>
            </a:extLst>
          </p:cNvPr>
          <p:cNvCxnSpPr>
            <a:cxnSpLocks/>
          </p:cNvCxnSpPr>
          <p:nvPr/>
        </p:nvCxnSpPr>
        <p:spPr>
          <a:xfrm flipV="1">
            <a:off x="2370221" y="4572000"/>
            <a:ext cx="1900990" cy="2032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5F96AE-B697-93F8-7276-A2D2E2CF20BC}"/>
              </a:ext>
            </a:extLst>
          </p:cNvPr>
          <p:cNvCxnSpPr>
            <a:cxnSpLocks/>
          </p:cNvCxnSpPr>
          <p:nvPr/>
        </p:nvCxnSpPr>
        <p:spPr>
          <a:xfrm flipV="1">
            <a:off x="2370221" y="3416271"/>
            <a:ext cx="1900990" cy="43407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472032E-EC7C-670E-8AB6-A9074604433C}"/>
              </a:ext>
            </a:extLst>
          </p:cNvPr>
          <p:cNvSpPr txBox="1"/>
          <p:nvPr/>
        </p:nvSpPr>
        <p:spPr>
          <a:xfrm>
            <a:off x="2945761" y="3028907"/>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G</a:t>
            </a:r>
          </a:p>
        </p:txBody>
      </p:sp>
      <p:sp>
        <p:nvSpPr>
          <p:cNvPr id="21" name="TextBox 20">
            <a:extLst>
              <a:ext uri="{FF2B5EF4-FFF2-40B4-BE49-F238E27FC236}">
                <a16:creationId xmlns:a16="http://schemas.microsoft.com/office/drawing/2014/main" id="{EDABE5F0-16CB-5A32-23CE-F13729F862F9}"/>
              </a:ext>
            </a:extLst>
          </p:cNvPr>
          <p:cNvSpPr txBox="1"/>
          <p:nvPr/>
        </p:nvSpPr>
        <p:spPr>
          <a:xfrm>
            <a:off x="2639944" y="3670797"/>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H</a:t>
            </a:r>
          </a:p>
        </p:txBody>
      </p:sp>
      <p:sp>
        <p:nvSpPr>
          <p:cNvPr id="22" name="TextBox 21">
            <a:extLst>
              <a:ext uri="{FF2B5EF4-FFF2-40B4-BE49-F238E27FC236}">
                <a16:creationId xmlns:a16="http://schemas.microsoft.com/office/drawing/2014/main" id="{9EB2FA1A-900B-B408-408A-B23305D6920A}"/>
              </a:ext>
            </a:extLst>
          </p:cNvPr>
          <p:cNvSpPr txBox="1"/>
          <p:nvPr/>
        </p:nvSpPr>
        <p:spPr>
          <a:xfrm>
            <a:off x="3384221" y="604850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a:t>
            </a:r>
          </a:p>
        </p:txBody>
      </p:sp>
      <p:sp>
        <p:nvSpPr>
          <p:cNvPr id="23" name="TextBox 22">
            <a:extLst>
              <a:ext uri="{FF2B5EF4-FFF2-40B4-BE49-F238E27FC236}">
                <a16:creationId xmlns:a16="http://schemas.microsoft.com/office/drawing/2014/main" id="{E37F527B-9CD6-DCAC-5795-DD9C915C8445}"/>
              </a:ext>
            </a:extLst>
          </p:cNvPr>
          <p:cNvSpPr txBox="1"/>
          <p:nvPr/>
        </p:nvSpPr>
        <p:spPr>
          <a:xfrm>
            <a:off x="3069726" y="4327289"/>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a:t>
            </a:r>
          </a:p>
        </p:txBody>
      </p:sp>
      <p:sp>
        <p:nvSpPr>
          <p:cNvPr id="24" name="TextBox 23">
            <a:extLst>
              <a:ext uri="{FF2B5EF4-FFF2-40B4-BE49-F238E27FC236}">
                <a16:creationId xmlns:a16="http://schemas.microsoft.com/office/drawing/2014/main" id="{83F45FB2-AA16-6CF3-A51E-6FC3844A34FA}"/>
              </a:ext>
            </a:extLst>
          </p:cNvPr>
          <p:cNvSpPr txBox="1"/>
          <p:nvPr/>
        </p:nvSpPr>
        <p:spPr>
          <a:xfrm>
            <a:off x="2720810" y="4983781"/>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a:t>
            </a:r>
          </a:p>
        </p:txBody>
      </p:sp>
      <p:sp>
        <p:nvSpPr>
          <p:cNvPr id="25" name="TextBox 24">
            <a:extLst>
              <a:ext uri="{FF2B5EF4-FFF2-40B4-BE49-F238E27FC236}">
                <a16:creationId xmlns:a16="http://schemas.microsoft.com/office/drawing/2014/main" id="{847A5C1F-EEA9-917B-0A7B-BDB5B0E6B10A}"/>
              </a:ext>
            </a:extLst>
          </p:cNvPr>
          <p:cNvSpPr txBox="1"/>
          <p:nvPr/>
        </p:nvSpPr>
        <p:spPr>
          <a:xfrm>
            <a:off x="2291028" y="2578306"/>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a:t>
            </a:r>
          </a:p>
        </p:txBody>
      </p:sp>
      <p:sp>
        <p:nvSpPr>
          <p:cNvPr id="26" name="TextBox 25">
            <a:extLst>
              <a:ext uri="{FF2B5EF4-FFF2-40B4-BE49-F238E27FC236}">
                <a16:creationId xmlns:a16="http://schemas.microsoft.com/office/drawing/2014/main" id="{FF96BECE-53EC-F4CD-3516-6D1A45B35C4F}"/>
              </a:ext>
            </a:extLst>
          </p:cNvPr>
          <p:cNvSpPr txBox="1"/>
          <p:nvPr/>
        </p:nvSpPr>
        <p:spPr>
          <a:xfrm>
            <a:off x="2988860" y="37182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C</a:t>
            </a:r>
          </a:p>
        </p:txBody>
      </p:sp>
      <p:sp>
        <p:nvSpPr>
          <p:cNvPr id="27" name="TextBox 26">
            <a:extLst>
              <a:ext uri="{FF2B5EF4-FFF2-40B4-BE49-F238E27FC236}">
                <a16:creationId xmlns:a16="http://schemas.microsoft.com/office/drawing/2014/main" id="{03DAF1D3-7CCE-DD98-F258-2B62A0C5D76D}"/>
              </a:ext>
            </a:extLst>
          </p:cNvPr>
          <p:cNvSpPr txBox="1"/>
          <p:nvPr/>
        </p:nvSpPr>
        <p:spPr>
          <a:xfrm>
            <a:off x="3384221" y="44416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28" name="TextBox 27">
            <a:extLst>
              <a:ext uri="{FF2B5EF4-FFF2-40B4-BE49-F238E27FC236}">
                <a16:creationId xmlns:a16="http://schemas.microsoft.com/office/drawing/2014/main" id="{A0D90EFD-1D2D-044A-7036-A03E32FF61D0}"/>
              </a:ext>
            </a:extLst>
          </p:cNvPr>
          <p:cNvSpPr txBox="1"/>
          <p:nvPr/>
        </p:nvSpPr>
        <p:spPr>
          <a:xfrm>
            <a:off x="2646793" y="4259106"/>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E</a:t>
            </a:r>
          </a:p>
        </p:txBody>
      </p:sp>
      <p:sp>
        <p:nvSpPr>
          <p:cNvPr id="29" name="TextBox 28">
            <a:extLst>
              <a:ext uri="{FF2B5EF4-FFF2-40B4-BE49-F238E27FC236}">
                <a16:creationId xmlns:a16="http://schemas.microsoft.com/office/drawing/2014/main" id="{E391CD10-66D9-3268-3C0E-107DA23526D8}"/>
              </a:ext>
            </a:extLst>
          </p:cNvPr>
          <p:cNvSpPr txBox="1"/>
          <p:nvPr/>
        </p:nvSpPr>
        <p:spPr>
          <a:xfrm>
            <a:off x="2834425" y="56031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a:t>
            </a:r>
          </a:p>
        </p:txBody>
      </p:sp>
      <p:sp>
        <p:nvSpPr>
          <p:cNvPr id="30" name="TextBox 29">
            <a:extLst>
              <a:ext uri="{FF2B5EF4-FFF2-40B4-BE49-F238E27FC236}">
                <a16:creationId xmlns:a16="http://schemas.microsoft.com/office/drawing/2014/main" id="{54A76109-A2CC-473C-9D74-C0E75AD7A63B}"/>
              </a:ext>
            </a:extLst>
          </p:cNvPr>
          <p:cNvSpPr txBox="1"/>
          <p:nvPr/>
        </p:nvSpPr>
        <p:spPr>
          <a:xfrm>
            <a:off x="3557308" y="6948011"/>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R</a:t>
            </a:r>
          </a:p>
        </p:txBody>
      </p:sp>
      <p:sp>
        <p:nvSpPr>
          <p:cNvPr id="31" name="TextBox 30">
            <a:extLst>
              <a:ext uri="{FF2B5EF4-FFF2-40B4-BE49-F238E27FC236}">
                <a16:creationId xmlns:a16="http://schemas.microsoft.com/office/drawing/2014/main" id="{E47E2CE6-536B-5470-93AC-F2C8B7C8B5C3}"/>
              </a:ext>
            </a:extLst>
          </p:cNvPr>
          <p:cNvSpPr txBox="1"/>
          <p:nvPr/>
        </p:nvSpPr>
        <p:spPr>
          <a:xfrm>
            <a:off x="2301379" y="477611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a:t>
            </a:r>
          </a:p>
        </p:txBody>
      </p:sp>
    </p:spTree>
    <p:extLst>
      <p:ext uri="{BB962C8B-B14F-4D97-AF65-F5344CB8AC3E}">
        <p14:creationId xmlns:p14="http://schemas.microsoft.com/office/powerpoint/2010/main" val="133725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1989185" y="2189598"/>
            <a:ext cx="4272713" cy="192806"/>
            <a:chOff x="224467" y="8778655"/>
            <a:chExt cx="6409066" cy="289209"/>
          </a:xfrm>
        </p:grpSpPr>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pic>
        <p:nvPicPr>
          <p:cNvPr id="1026" name="Picture 2" descr="The ancient city of Dara was one of the most important settlements of Mesopotamia.">
            <a:extLst>
              <a:ext uri="{FF2B5EF4-FFF2-40B4-BE49-F238E27FC236}">
                <a16:creationId xmlns:a16="http://schemas.microsoft.com/office/drawing/2014/main" id="{B4003EFF-2457-7654-EF66-4FE08A13C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9213" y="576437"/>
            <a:ext cx="2058652" cy="1374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ancient city of Dara was one of the most important settlements of Mesopotamia.">
            <a:extLst>
              <a:ext uri="{FF2B5EF4-FFF2-40B4-BE49-F238E27FC236}">
                <a16:creationId xmlns:a16="http://schemas.microsoft.com/office/drawing/2014/main" id="{3B12E718-3390-89B0-E4E3-A94CB360C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94418" y="576437"/>
            <a:ext cx="2058652" cy="137472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E438D54-5509-B82C-AC3B-66BBCDEA194D}"/>
              </a:ext>
            </a:extLst>
          </p:cNvPr>
          <p:cNvSpPr txBox="1"/>
          <p:nvPr/>
        </p:nvSpPr>
        <p:spPr>
          <a:xfrm rot="5400000">
            <a:off x="1212308"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26" name="TextBox 25">
            <a:extLst>
              <a:ext uri="{FF2B5EF4-FFF2-40B4-BE49-F238E27FC236}">
                <a16:creationId xmlns:a16="http://schemas.microsoft.com/office/drawing/2014/main" id="{C86894BE-4C29-F293-6470-E8E5003F627D}"/>
              </a:ext>
            </a:extLst>
          </p:cNvPr>
          <p:cNvSpPr txBox="1"/>
          <p:nvPr/>
        </p:nvSpPr>
        <p:spPr>
          <a:xfrm rot="5400000">
            <a:off x="475807"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27" name="TextBox 26">
            <a:extLst>
              <a:ext uri="{FF2B5EF4-FFF2-40B4-BE49-F238E27FC236}">
                <a16:creationId xmlns:a16="http://schemas.microsoft.com/office/drawing/2014/main" id="{7E559CB7-3192-817E-21A0-6EB26AD7C692}"/>
              </a:ext>
            </a:extLst>
          </p:cNvPr>
          <p:cNvSpPr txBox="1"/>
          <p:nvPr/>
        </p:nvSpPr>
        <p:spPr>
          <a:xfrm rot="16200000">
            <a:off x="3731410"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28" name="TextBox 27">
            <a:extLst>
              <a:ext uri="{FF2B5EF4-FFF2-40B4-BE49-F238E27FC236}">
                <a16:creationId xmlns:a16="http://schemas.microsoft.com/office/drawing/2014/main" id="{F761FADA-CE6D-A6D8-F598-6BFFB7F2DFF0}"/>
              </a:ext>
            </a:extLst>
          </p:cNvPr>
          <p:cNvSpPr txBox="1"/>
          <p:nvPr/>
        </p:nvSpPr>
        <p:spPr>
          <a:xfrm rot="16200000">
            <a:off x="4439296"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pic>
        <p:nvPicPr>
          <p:cNvPr id="1028" name="Picture 4" descr="The Pyramids of Giza, located near Cairo, are one of the Seven Wonders of the World.">
            <a:extLst>
              <a:ext uri="{FF2B5EF4-FFF2-40B4-BE49-F238E27FC236}">
                <a16:creationId xmlns:a16="http://schemas.microsoft.com/office/drawing/2014/main" id="{C79F729C-3DB3-38DF-B85F-56966493E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24605" y="4447090"/>
            <a:ext cx="1456616" cy="21891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FD3C4B2-D60F-AF27-23D4-D32D5BBC39BE}"/>
              </a:ext>
            </a:extLst>
          </p:cNvPr>
          <p:cNvSpPr txBox="1"/>
          <p:nvPr/>
        </p:nvSpPr>
        <p:spPr>
          <a:xfrm rot="5400000">
            <a:off x="1081357" y="7410761"/>
            <a:ext cx="205917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EGYPT</a:t>
            </a:r>
          </a:p>
        </p:txBody>
      </p:sp>
      <p:sp>
        <p:nvSpPr>
          <p:cNvPr id="30" name="TextBox 29">
            <a:extLst>
              <a:ext uri="{FF2B5EF4-FFF2-40B4-BE49-F238E27FC236}">
                <a16:creationId xmlns:a16="http://schemas.microsoft.com/office/drawing/2014/main" id="{984584D3-1810-0E57-D701-14D968FDB30A}"/>
              </a:ext>
            </a:extLst>
          </p:cNvPr>
          <p:cNvSpPr txBox="1"/>
          <p:nvPr/>
        </p:nvSpPr>
        <p:spPr>
          <a:xfrm rot="5400000">
            <a:off x="409773" y="69303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pic>
        <p:nvPicPr>
          <p:cNvPr id="31" name="Picture 4" descr="The Pyramids of Giza, located near Cairo, are one of the Seven Wonders of the World.">
            <a:extLst>
              <a:ext uri="{FF2B5EF4-FFF2-40B4-BE49-F238E27FC236}">
                <a16:creationId xmlns:a16="http://schemas.microsoft.com/office/drawing/2014/main" id="{BE5803A1-EE06-D83E-369E-38A9E1FA5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476779" y="4447090"/>
            <a:ext cx="1456616" cy="21891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1BCCC19-1E48-64D4-8ECA-A3C91B96DE58}"/>
              </a:ext>
            </a:extLst>
          </p:cNvPr>
          <p:cNvSpPr txBox="1"/>
          <p:nvPr/>
        </p:nvSpPr>
        <p:spPr>
          <a:xfrm rot="16200000">
            <a:off x="3706849" y="7410759"/>
            <a:ext cx="205917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EGYPT</a:t>
            </a:r>
          </a:p>
        </p:txBody>
      </p:sp>
      <p:sp>
        <p:nvSpPr>
          <p:cNvPr id="33" name="TextBox 32">
            <a:extLst>
              <a:ext uri="{FF2B5EF4-FFF2-40B4-BE49-F238E27FC236}">
                <a16:creationId xmlns:a16="http://schemas.microsoft.com/office/drawing/2014/main" id="{1357B0AB-EEEC-9D71-EED1-667BF1361D30}"/>
              </a:ext>
            </a:extLst>
          </p:cNvPr>
          <p:cNvSpPr txBox="1"/>
          <p:nvPr/>
        </p:nvSpPr>
        <p:spPr>
          <a:xfrm rot="16200000">
            <a:off x="4479652" y="691920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sp>
        <p:nvSpPr>
          <p:cNvPr id="34" name="TextBox 33">
            <a:extLst>
              <a:ext uri="{FF2B5EF4-FFF2-40B4-BE49-F238E27FC236}">
                <a16:creationId xmlns:a16="http://schemas.microsoft.com/office/drawing/2014/main" id="{A44758CD-C8EA-D15C-0436-0D618ED9720E}"/>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18</a:t>
            </a:r>
          </a:p>
        </p:txBody>
      </p:sp>
    </p:spTree>
    <p:extLst>
      <p:ext uri="{BB962C8B-B14F-4D97-AF65-F5344CB8AC3E}">
        <p14:creationId xmlns:p14="http://schemas.microsoft.com/office/powerpoint/2010/main" val="291269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1989185" y="2189598"/>
            <a:ext cx="4272713" cy="192806"/>
            <a:chOff x="224467" y="8778655"/>
            <a:chExt cx="6409066" cy="289209"/>
          </a:xfrm>
        </p:grpSpPr>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pic>
        <p:nvPicPr>
          <p:cNvPr id="2050" name="Picture 2" descr="The Ruins of Hampi">
            <a:extLst>
              <a:ext uri="{FF2B5EF4-FFF2-40B4-BE49-F238E27FC236}">
                <a16:creationId xmlns:a16="http://schemas.microsoft.com/office/drawing/2014/main" id="{F0FFA42D-21E3-CE08-F7B2-C25D18F87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2955" y="615532"/>
            <a:ext cx="2154144" cy="143333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9E22508-1F43-8D0C-A537-82A2B8128163}"/>
              </a:ext>
            </a:extLst>
          </p:cNvPr>
          <p:cNvSpPr txBox="1"/>
          <p:nvPr/>
        </p:nvSpPr>
        <p:spPr>
          <a:xfrm rot="5400000">
            <a:off x="1053376" y="3422660"/>
            <a:ext cx="2228634"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4" name="TextBox 23">
            <a:extLst>
              <a:ext uri="{FF2B5EF4-FFF2-40B4-BE49-F238E27FC236}">
                <a16:creationId xmlns:a16="http://schemas.microsoft.com/office/drawing/2014/main" id="{D2168D2F-20EC-4933-3BE3-90AC3BCCE8B1}"/>
              </a:ext>
            </a:extLst>
          </p:cNvPr>
          <p:cNvSpPr txBox="1"/>
          <p:nvPr/>
        </p:nvSpPr>
        <p:spPr>
          <a:xfrm rot="5400000">
            <a:off x="466520" y="28575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pic>
        <p:nvPicPr>
          <p:cNvPr id="25" name="Picture 2" descr="The Ruins of Hampi">
            <a:extLst>
              <a:ext uri="{FF2B5EF4-FFF2-40B4-BE49-F238E27FC236}">
                <a16:creationId xmlns:a16="http://schemas.microsoft.com/office/drawing/2014/main" id="{DE3BC04B-0C1C-D0EE-30BC-67B408023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70427" y="615532"/>
            <a:ext cx="2154144" cy="143333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0498C24-E598-3B67-628D-BF78C9859319}"/>
              </a:ext>
            </a:extLst>
          </p:cNvPr>
          <p:cNvSpPr txBox="1"/>
          <p:nvPr/>
        </p:nvSpPr>
        <p:spPr>
          <a:xfrm rot="16200000">
            <a:off x="3623790" y="3076876"/>
            <a:ext cx="21541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7" name="TextBox 26">
            <a:extLst>
              <a:ext uri="{FF2B5EF4-FFF2-40B4-BE49-F238E27FC236}">
                <a16:creationId xmlns:a16="http://schemas.microsoft.com/office/drawing/2014/main" id="{23C2477A-7326-9522-0470-8525FC505535}"/>
              </a:ext>
            </a:extLst>
          </p:cNvPr>
          <p:cNvSpPr txBox="1"/>
          <p:nvPr/>
        </p:nvSpPr>
        <p:spPr>
          <a:xfrm rot="16200000">
            <a:off x="4461637" y="2773777"/>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pic>
        <p:nvPicPr>
          <p:cNvPr id="2052" name="Picture 4" descr="The Famous Ancient City of Xian, China">
            <a:extLst>
              <a:ext uri="{FF2B5EF4-FFF2-40B4-BE49-F238E27FC236}">
                <a16:creationId xmlns:a16="http://schemas.microsoft.com/office/drawing/2014/main" id="{B2259317-84B8-FCC2-03F1-B48AB43D7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4478" y="5249172"/>
            <a:ext cx="2115201" cy="14074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FC2590F-D57C-FCC0-0294-16F0875BFEFB}"/>
              </a:ext>
            </a:extLst>
          </p:cNvPr>
          <p:cNvSpPr txBox="1"/>
          <p:nvPr/>
        </p:nvSpPr>
        <p:spPr>
          <a:xfrm rot="5400000">
            <a:off x="1053375" y="7940136"/>
            <a:ext cx="222863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29" name="TextBox 28">
            <a:extLst>
              <a:ext uri="{FF2B5EF4-FFF2-40B4-BE49-F238E27FC236}">
                <a16:creationId xmlns:a16="http://schemas.microsoft.com/office/drawing/2014/main" id="{EED0A833-0E2F-A4B6-3C87-791569BC6773}"/>
              </a:ext>
            </a:extLst>
          </p:cNvPr>
          <p:cNvSpPr txBox="1"/>
          <p:nvPr/>
        </p:nvSpPr>
        <p:spPr>
          <a:xfrm rot="5400000">
            <a:off x="467454" y="7429520"/>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pic>
        <p:nvPicPr>
          <p:cNvPr id="30" name="Picture 4" descr="The Famous Ancient City of Xian, China">
            <a:extLst>
              <a:ext uri="{FF2B5EF4-FFF2-40B4-BE49-F238E27FC236}">
                <a16:creationId xmlns:a16="http://schemas.microsoft.com/office/drawing/2014/main" id="{CCA08CC3-8F52-9608-814D-810EBA104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202855" y="5249172"/>
            <a:ext cx="2115201" cy="140742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3518AAB-E38A-4E34-927D-4AF1D73C9F57}"/>
              </a:ext>
            </a:extLst>
          </p:cNvPr>
          <p:cNvSpPr txBox="1"/>
          <p:nvPr/>
        </p:nvSpPr>
        <p:spPr>
          <a:xfrm rot="16200000">
            <a:off x="3586614" y="7661194"/>
            <a:ext cx="229699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32" name="TextBox 31">
            <a:extLst>
              <a:ext uri="{FF2B5EF4-FFF2-40B4-BE49-F238E27FC236}">
                <a16:creationId xmlns:a16="http://schemas.microsoft.com/office/drawing/2014/main" id="{24A42AE5-44B1-EBB6-49DA-615FF1041462}"/>
              </a:ext>
            </a:extLst>
          </p:cNvPr>
          <p:cNvSpPr txBox="1"/>
          <p:nvPr/>
        </p:nvSpPr>
        <p:spPr>
          <a:xfrm rot="16200000">
            <a:off x="4528397" y="742951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sp>
        <p:nvSpPr>
          <p:cNvPr id="34" name="TextBox 33">
            <a:extLst>
              <a:ext uri="{FF2B5EF4-FFF2-40B4-BE49-F238E27FC236}">
                <a16:creationId xmlns:a16="http://schemas.microsoft.com/office/drawing/2014/main" id="{4E26EA22-AD20-D730-1950-46D939DECD72}"/>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19</a:t>
            </a:r>
          </a:p>
        </p:txBody>
      </p:sp>
    </p:spTree>
    <p:extLst>
      <p:ext uri="{BB962C8B-B14F-4D97-AF65-F5344CB8AC3E}">
        <p14:creationId xmlns:p14="http://schemas.microsoft.com/office/powerpoint/2010/main" val="135165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53008F-2937-FE93-6396-2872D01A6FE6}"/>
              </a:ext>
            </a:extLst>
          </p:cNvPr>
          <p:cNvGrpSpPr/>
          <p:nvPr/>
        </p:nvGrpSpPr>
        <p:grpSpPr>
          <a:xfrm>
            <a:off x="224467" y="8778655"/>
            <a:ext cx="6409066" cy="289209"/>
            <a:chOff x="224467" y="8778655"/>
            <a:chExt cx="6409066" cy="289209"/>
          </a:xfrm>
        </p:grpSpPr>
        <p:pic>
          <p:nvPicPr>
            <p:cNvPr id="4" name="Picture 3">
              <a:extLst>
                <a:ext uri="{FF2B5EF4-FFF2-40B4-BE49-F238E27FC236}">
                  <a16:creationId xmlns:a16="http://schemas.microsoft.com/office/drawing/2014/main" id="{C2DFECC8-45E3-A2E5-C2FD-23287339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14436E2-2F75-6006-2A99-D018A5E9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430A5965-4258-BD6E-F929-AC96F15DFCA6}"/>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TABLE OF CONTENTS</a:t>
            </a:r>
          </a:p>
        </p:txBody>
      </p:sp>
      <p:graphicFrame>
        <p:nvGraphicFramePr>
          <p:cNvPr id="8" name="Table 18">
            <a:extLst>
              <a:ext uri="{FF2B5EF4-FFF2-40B4-BE49-F238E27FC236}">
                <a16:creationId xmlns:a16="http://schemas.microsoft.com/office/drawing/2014/main" id="{AC248A35-3BED-B026-3B3D-5EC2074B649C}"/>
              </a:ext>
            </a:extLst>
          </p:cNvPr>
          <p:cNvGraphicFramePr>
            <a:graphicFrameLocks noGrp="1"/>
          </p:cNvGraphicFramePr>
          <p:nvPr>
            <p:extLst>
              <p:ext uri="{D42A27DB-BD31-4B8C-83A1-F6EECF244321}">
                <p14:modId xmlns:p14="http://schemas.microsoft.com/office/powerpoint/2010/main" val="3539385997"/>
              </p:ext>
            </p:extLst>
          </p:nvPr>
        </p:nvGraphicFramePr>
        <p:xfrm>
          <a:off x="224467" y="924502"/>
          <a:ext cx="6409066" cy="7542164"/>
        </p:xfrm>
        <a:graphic>
          <a:graphicData uri="http://schemas.openxmlformats.org/drawingml/2006/table">
            <a:tbl>
              <a:tblPr firstRow="1" bandRow="1">
                <a:tableStyleId>{0505E3EF-67EA-436B-97B2-0124C06EBD24}</a:tableStyleId>
              </a:tblPr>
              <a:tblGrid>
                <a:gridCol w="1255417">
                  <a:extLst>
                    <a:ext uri="{9D8B030D-6E8A-4147-A177-3AD203B41FA5}">
                      <a16:colId xmlns:a16="http://schemas.microsoft.com/office/drawing/2014/main" val="1949674280"/>
                    </a:ext>
                  </a:extLst>
                </a:gridCol>
                <a:gridCol w="5153649">
                  <a:extLst>
                    <a:ext uri="{9D8B030D-6E8A-4147-A177-3AD203B41FA5}">
                      <a16:colId xmlns:a16="http://schemas.microsoft.com/office/drawing/2014/main" val="3625762707"/>
                    </a:ext>
                  </a:extLst>
                </a:gridCol>
              </a:tblGrid>
              <a:tr h="396956">
                <a:tc>
                  <a:txBody>
                    <a:bodyPr/>
                    <a:lstStyle/>
                    <a:p>
                      <a:pPr algn="ctr"/>
                      <a:r>
                        <a:rPr lang="en-US" sz="1800" b="0" dirty="0">
                          <a:latin typeface="Open Sans" panose="020B0606030504020204" pitchFamily="34" charset="0"/>
                          <a:ea typeface="Open Sans" panose="020B0606030504020204" pitchFamily="34" charset="0"/>
                          <a:cs typeface="Open Sans" panose="020B06060305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Table of 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 Instructions and Tips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Instructions and Arrangements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667561"/>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Printing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780410"/>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Group Answer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Teacher Answer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Task Answer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313078"/>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Mesopotamia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426309"/>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Ancient Egypt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Ancient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340273"/>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Ancient 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30-31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Ancient 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32-34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Ancient Greece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000833"/>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35-37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Ancient 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38-39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Ancient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396956">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Citation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815625"/>
                  </a:ext>
                </a:extLst>
              </a:tr>
            </a:tbl>
          </a:graphicData>
        </a:graphic>
      </p:graphicFrame>
      <p:sp>
        <p:nvSpPr>
          <p:cNvPr id="9" name="TextBox 8">
            <a:extLst>
              <a:ext uri="{FF2B5EF4-FFF2-40B4-BE49-F238E27FC236}">
                <a16:creationId xmlns:a16="http://schemas.microsoft.com/office/drawing/2014/main" id="{30EAA300-761D-0BF2-420A-9B85864AB54C}"/>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13472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1989185" y="2189598"/>
            <a:ext cx="4272713" cy="192806"/>
            <a:chOff x="224467" y="8778655"/>
            <a:chExt cx="6409066" cy="289209"/>
          </a:xfrm>
        </p:grpSpPr>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pic>
        <p:nvPicPr>
          <p:cNvPr id="1026" name="Picture 2" descr="Map of Ancient Israel">
            <a:extLst>
              <a:ext uri="{FF2B5EF4-FFF2-40B4-BE49-F238E27FC236}">
                <a16:creationId xmlns:a16="http://schemas.microsoft.com/office/drawing/2014/main" id="{79B4D6F1-1378-580D-7C6F-A9760F265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2523" y="335667"/>
            <a:ext cx="1911859" cy="16986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ap of Ancient Israel">
            <a:extLst>
              <a:ext uri="{FF2B5EF4-FFF2-40B4-BE49-F238E27FC236}">
                <a16:creationId xmlns:a16="http://schemas.microsoft.com/office/drawing/2014/main" id="{497F331A-815A-B456-A5AA-81A5B0226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67815" y="335667"/>
            <a:ext cx="1911859" cy="169861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C5513FB-56D6-E51F-58EC-4DCE4F2438A7}"/>
              </a:ext>
            </a:extLst>
          </p:cNvPr>
          <p:cNvSpPr txBox="1"/>
          <p:nvPr/>
        </p:nvSpPr>
        <p:spPr>
          <a:xfrm rot="5400000">
            <a:off x="1055987" y="3251819"/>
            <a:ext cx="223906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25" name="TextBox 24">
            <a:extLst>
              <a:ext uri="{FF2B5EF4-FFF2-40B4-BE49-F238E27FC236}">
                <a16:creationId xmlns:a16="http://schemas.microsoft.com/office/drawing/2014/main" id="{82C18887-A89A-19EE-C284-25E7B7DC22A8}"/>
              </a:ext>
            </a:extLst>
          </p:cNvPr>
          <p:cNvSpPr txBox="1"/>
          <p:nvPr/>
        </p:nvSpPr>
        <p:spPr>
          <a:xfrm rot="5400000">
            <a:off x="474344" y="2681462"/>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sp>
        <p:nvSpPr>
          <p:cNvPr id="26" name="TextBox 25">
            <a:extLst>
              <a:ext uri="{FF2B5EF4-FFF2-40B4-BE49-F238E27FC236}">
                <a16:creationId xmlns:a16="http://schemas.microsoft.com/office/drawing/2014/main" id="{8D1D83D7-C995-80C8-2245-AB8799053C0B}"/>
              </a:ext>
            </a:extLst>
          </p:cNvPr>
          <p:cNvSpPr txBox="1"/>
          <p:nvPr/>
        </p:nvSpPr>
        <p:spPr>
          <a:xfrm rot="16200000">
            <a:off x="3574819" y="2818361"/>
            <a:ext cx="229902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27" name="TextBox 26">
            <a:extLst>
              <a:ext uri="{FF2B5EF4-FFF2-40B4-BE49-F238E27FC236}">
                <a16:creationId xmlns:a16="http://schemas.microsoft.com/office/drawing/2014/main" id="{BA1CF04A-766C-D155-45E5-4C22EF60096C}"/>
              </a:ext>
            </a:extLst>
          </p:cNvPr>
          <p:cNvSpPr txBox="1"/>
          <p:nvPr/>
        </p:nvSpPr>
        <p:spPr>
          <a:xfrm rot="16200000">
            <a:off x="4502209" y="25848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pic>
        <p:nvPicPr>
          <p:cNvPr id="1028" name="Picture 4" descr="The Parthenon">
            <a:extLst>
              <a:ext uri="{FF2B5EF4-FFF2-40B4-BE49-F238E27FC236}">
                <a16:creationId xmlns:a16="http://schemas.microsoft.com/office/drawing/2014/main" id="{D1122058-AD60-47BE-D43B-09F745166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077" y="5073908"/>
            <a:ext cx="2012423" cy="15557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The Parthenon">
            <a:extLst>
              <a:ext uri="{FF2B5EF4-FFF2-40B4-BE49-F238E27FC236}">
                <a16:creationId xmlns:a16="http://schemas.microsoft.com/office/drawing/2014/main" id="{576A998E-2E68-84FC-D502-7A754FEB5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90622" y="5057925"/>
            <a:ext cx="2012423" cy="155575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94A6446-3A55-AD68-2AA9-9811FE3723AF}"/>
              </a:ext>
            </a:extLst>
          </p:cNvPr>
          <p:cNvSpPr txBox="1"/>
          <p:nvPr/>
        </p:nvSpPr>
        <p:spPr>
          <a:xfrm rot="5400000">
            <a:off x="988042" y="7942229"/>
            <a:ext cx="233077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31" name="TextBox 30">
            <a:extLst>
              <a:ext uri="{FF2B5EF4-FFF2-40B4-BE49-F238E27FC236}">
                <a16:creationId xmlns:a16="http://schemas.microsoft.com/office/drawing/2014/main" id="{5EB5135C-C18A-4E17-E87F-2C6F7F25E144}"/>
              </a:ext>
            </a:extLst>
          </p:cNvPr>
          <p:cNvSpPr txBox="1"/>
          <p:nvPr/>
        </p:nvSpPr>
        <p:spPr>
          <a:xfrm rot="5400000">
            <a:off x="474344" y="7326011"/>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sp>
        <p:nvSpPr>
          <p:cNvPr id="32" name="TextBox 31">
            <a:extLst>
              <a:ext uri="{FF2B5EF4-FFF2-40B4-BE49-F238E27FC236}">
                <a16:creationId xmlns:a16="http://schemas.microsoft.com/office/drawing/2014/main" id="{D4E435E5-AB56-9638-A8C0-B01F867792CB}"/>
              </a:ext>
            </a:extLst>
          </p:cNvPr>
          <p:cNvSpPr txBox="1"/>
          <p:nvPr/>
        </p:nvSpPr>
        <p:spPr>
          <a:xfrm rot="16200000">
            <a:off x="3487205" y="7504105"/>
            <a:ext cx="245236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33" name="TextBox 32">
            <a:extLst>
              <a:ext uri="{FF2B5EF4-FFF2-40B4-BE49-F238E27FC236}">
                <a16:creationId xmlns:a16="http://schemas.microsoft.com/office/drawing/2014/main" id="{A0967758-5D88-F3E5-8D2F-5C62C43D951B}"/>
              </a:ext>
            </a:extLst>
          </p:cNvPr>
          <p:cNvSpPr txBox="1"/>
          <p:nvPr/>
        </p:nvSpPr>
        <p:spPr>
          <a:xfrm rot="16200000">
            <a:off x="4502209" y="720652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sp>
        <p:nvSpPr>
          <p:cNvPr id="34" name="TextBox 33">
            <a:extLst>
              <a:ext uri="{FF2B5EF4-FFF2-40B4-BE49-F238E27FC236}">
                <a16:creationId xmlns:a16="http://schemas.microsoft.com/office/drawing/2014/main" id="{8F732F2F-6121-E950-CC45-0455FC8B672D}"/>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20</a:t>
            </a:r>
          </a:p>
        </p:txBody>
      </p:sp>
    </p:spTree>
    <p:extLst>
      <p:ext uri="{BB962C8B-B14F-4D97-AF65-F5344CB8AC3E}">
        <p14:creationId xmlns:p14="http://schemas.microsoft.com/office/powerpoint/2010/main" val="235955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1989185" y="2189598"/>
            <a:ext cx="4272713" cy="192806"/>
            <a:chOff x="224467" y="8778655"/>
            <a:chExt cx="6409066" cy="289209"/>
          </a:xfrm>
        </p:grpSpPr>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25" name="Rectangle 24">
            <a:extLst>
              <a:ext uri="{FF2B5EF4-FFF2-40B4-BE49-F238E27FC236}">
                <a16:creationId xmlns:a16="http://schemas.microsoft.com/office/drawing/2014/main" id="{5A6051A2-81E8-33CA-2607-0FDEE9F33657}"/>
              </a:ext>
            </a:extLst>
          </p:cNvPr>
          <p:cNvSpPr/>
          <p:nvPr/>
        </p:nvSpPr>
        <p:spPr>
          <a:xfrm rot="5400000">
            <a:off x="828844" y="6679578"/>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6" name="Rectangle 25">
            <a:extLst>
              <a:ext uri="{FF2B5EF4-FFF2-40B4-BE49-F238E27FC236}">
                <a16:creationId xmlns:a16="http://schemas.microsoft.com/office/drawing/2014/main" id="{4CBEB3E7-0D73-004E-7A44-9F46ACE98EC1}"/>
              </a:ext>
            </a:extLst>
          </p:cNvPr>
          <p:cNvSpPr/>
          <p:nvPr/>
        </p:nvSpPr>
        <p:spPr>
          <a:xfrm rot="16200000">
            <a:off x="1478463" y="6679582"/>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pic>
        <p:nvPicPr>
          <p:cNvPr id="29" name="Picture 28">
            <a:extLst>
              <a:ext uri="{FF2B5EF4-FFF2-40B4-BE49-F238E27FC236}">
                <a16:creationId xmlns:a16="http://schemas.microsoft.com/office/drawing/2014/main" id="{EC235A45-1BCE-E693-F987-46F6A4EF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30" name="Picture 29" descr="Logo&#10;&#10;Description automatically generated">
            <a:extLst>
              <a:ext uri="{FF2B5EF4-FFF2-40B4-BE49-F238E27FC236}">
                <a16:creationId xmlns:a16="http://schemas.microsoft.com/office/drawing/2014/main" id="{67427C38-B4ED-FA12-5100-A97A0D550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31" name="Picture 30">
            <a:extLst>
              <a:ext uri="{FF2B5EF4-FFF2-40B4-BE49-F238E27FC236}">
                <a16:creationId xmlns:a16="http://schemas.microsoft.com/office/drawing/2014/main" id="{436AC70E-5686-E250-F237-63D3809D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32" name="Picture 31" descr="Logo&#10;&#10;Description automatically generated">
            <a:extLst>
              <a:ext uri="{FF2B5EF4-FFF2-40B4-BE49-F238E27FC236}">
                <a16:creationId xmlns:a16="http://schemas.microsoft.com/office/drawing/2014/main" id="{DC624F19-89E0-4860-AD40-BEB329A0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pic>
        <p:nvPicPr>
          <p:cNvPr id="4100" name="Picture 4">
            <a:extLst>
              <a:ext uri="{FF2B5EF4-FFF2-40B4-BE49-F238E27FC236}">
                <a16:creationId xmlns:a16="http://schemas.microsoft.com/office/drawing/2014/main" id="{67C2A16A-D9E0-AEE7-4D50-7AF33BF33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9971" y="633689"/>
            <a:ext cx="2130595" cy="1417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255723B-472D-7D8E-2466-4842F1856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47434" y="633688"/>
            <a:ext cx="2130595" cy="14176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2A401A-F2C2-B698-C54C-0D81F9581FB9}"/>
              </a:ext>
            </a:extLst>
          </p:cNvPr>
          <p:cNvSpPr txBox="1"/>
          <p:nvPr/>
        </p:nvSpPr>
        <p:spPr>
          <a:xfrm rot="5400000">
            <a:off x="1040101" y="3224190"/>
            <a:ext cx="2032853" cy="400110"/>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a:t>
            </a:r>
            <a:r>
              <a:rPr lang="en-US" sz="2000" b="1" dirty="0">
                <a:latin typeface="Open Sans" panose="020B0606030504020204" pitchFamily="34" charset="0"/>
                <a:ea typeface="Open Sans" panose="020B0606030504020204" pitchFamily="34" charset="0"/>
                <a:cs typeface="Open Sans" panose="020B0606030504020204" pitchFamily="34" charset="0"/>
              </a:rPr>
              <a:t> ROME</a:t>
            </a:r>
          </a:p>
        </p:txBody>
      </p:sp>
      <p:sp>
        <p:nvSpPr>
          <p:cNvPr id="10" name="TextBox 9">
            <a:extLst>
              <a:ext uri="{FF2B5EF4-FFF2-40B4-BE49-F238E27FC236}">
                <a16:creationId xmlns:a16="http://schemas.microsoft.com/office/drawing/2014/main" id="{0122F4EC-BF23-3CF0-CF1A-0E58AF889908}"/>
              </a:ext>
            </a:extLst>
          </p:cNvPr>
          <p:cNvSpPr txBox="1"/>
          <p:nvPr/>
        </p:nvSpPr>
        <p:spPr>
          <a:xfrm rot="5400000">
            <a:off x="377440" y="277232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sp>
        <p:nvSpPr>
          <p:cNvPr id="11" name="TextBox 10">
            <a:extLst>
              <a:ext uri="{FF2B5EF4-FFF2-40B4-BE49-F238E27FC236}">
                <a16:creationId xmlns:a16="http://schemas.microsoft.com/office/drawing/2014/main" id="{1A4CD684-4639-9225-1DD7-C79B71DE9424}"/>
              </a:ext>
            </a:extLst>
          </p:cNvPr>
          <p:cNvSpPr txBox="1"/>
          <p:nvPr/>
        </p:nvSpPr>
        <p:spPr>
          <a:xfrm rot="16200000">
            <a:off x="3820442" y="3116235"/>
            <a:ext cx="203285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ROME</a:t>
            </a:r>
          </a:p>
        </p:txBody>
      </p:sp>
      <p:sp>
        <p:nvSpPr>
          <p:cNvPr id="12" name="TextBox 11">
            <a:extLst>
              <a:ext uri="{FF2B5EF4-FFF2-40B4-BE49-F238E27FC236}">
                <a16:creationId xmlns:a16="http://schemas.microsoft.com/office/drawing/2014/main" id="{66F1C1AA-2404-A7E1-CA87-90FDFDFFF7EC}"/>
              </a:ext>
            </a:extLst>
          </p:cNvPr>
          <p:cNvSpPr txBox="1"/>
          <p:nvPr/>
        </p:nvSpPr>
        <p:spPr>
          <a:xfrm rot="16200000">
            <a:off x="4580083" y="276316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pic>
        <p:nvPicPr>
          <p:cNvPr id="1026" name="Picture 2" descr="Wassu Stone Circles">
            <a:extLst>
              <a:ext uri="{FF2B5EF4-FFF2-40B4-BE49-F238E27FC236}">
                <a16:creationId xmlns:a16="http://schemas.microsoft.com/office/drawing/2014/main" id="{509531F7-0C39-1405-645E-8DF67083E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7656" y="5213383"/>
            <a:ext cx="2135192" cy="1420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ssu Stone Circles">
            <a:extLst>
              <a:ext uri="{FF2B5EF4-FFF2-40B4-BE49-F238E27FC236}">
                <a16:creationId xmlns:a16="http://schemas.microsoft.com/office/drawing/2014/main" id="{8E65D7E4-C6FF-9A74-BB1F-D7AE3F143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56539" y="5213383"/>
            <a:ext cx="2135192" cy="1420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C37AAD-0E5E-4D0D-8C45-8CA58AB4E2CA}"/>
              </a:ext>
            </a:extLst>
          </p:cNvPr>
          <p:cNvSpPr txBox="1"/>
          <p:nvPr/>
        </p:nvSpPr>
        <p:spPr>
          <a:xfrm rot="5400000">
            <a:off x="1175295" y="7868008"/>
            <a:ext cx="2032853"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18" name="TextBox 17">
            <a:extLst>
              <a:ext uri="{FF2B5EF4-FFF2-40B4-BE49-F238E27FC236}">
                <a16:creationId xmlns:a16="http://schemas.microsoft.com/office/drawing/2014/main" id="{615BF49A-EF3C-0D4C-8AC1-C531650942C2}"/>
              </a:ext>
            </a:extLst>
          </p:cNvPr>
          <p:cNvSpPr txBox="1"/>
          <p:nvPr/>
        </p:nvSpPr>
        <p:spPr>
          <a:xfrm rot="5400000">
            <a:off x="519164" y="738536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sp>
        <p:nvSpPr>
          <p:cNvPr id="19" name="TextBox 18">
            <a:extLst>
              <a:ext uri="{FF2B5EF4-FFF2-40B4-BE49-F238E27FC236}">
                <a16:creationId xmlns:a16="http://schemas.microsoft.com/office/drawing/2014/main" id="{9C60DCF6-7431-8E79-8577-48364B692A95}"/>
              </a:ext>
            </a:extLst>
          </p:cNvPr>
          <p:cNvSpPr txBox="1"/>
          <p:nvPr/>
        </p:nvSpPr>
        <p:spPr>
          <a:xfrm rot="16200000">
            <a:off x="3789420" y="7724302"/>
            <a:ext cx="2032853"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21" name="TextBox 20">
            <a:extLst>
              <a:ext uri="{FF2B5EF4-FFF2-40B4-BE49-F238E27FC236}">
                <a16:creationId xmlns:a16="http://schemas.microsoft.com/office/drawing/2014/main" id="{99610B0B-6586-A36A-0D1A-F82884ED316E}"/>
              </a:ext>
            </a:extLst>
          </p:cNvPr>
          <p:cNvSpPr txBox="1"/>
          <p:nvPr/>
        </p:nvSpPr>
        <p:spPr>
          <a:xfrm rot="16200000">
            <a:off x="4549061" y="73558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sp>
        <p:nvSpPr>
          <p:cNvPr id="33" name="TextBox 32">
            <a:extLst>
              <a:ext uri="{FF2B5EF4-FFF2-40B4-BE49-F238E27FC236}">
                <a16:creationId xmlns:a16="http://schemas.microsoft.com/office/drawing/2014/main" id="{259DC334-38CB-2E33-A145-9E2A038BE0EA}"/>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21</a:t>
            </a:r>
          </a:p>
        </p:txBody>
      </p:sp>
    </p:spTree>
    <p:extLst>
      <p:ext uri="{BB962C8B-B14F-4D97-AF65-F5344CB8AC3E}">
        <p14:creationId xmlns:p14="http://schemas.microsoft.com/office/powerpoint/2010/main" val="195655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MESOPOTAMIA</a:t>
            </a:r>
          </a:p>
        </p:txBody>
      </p:sp>
      <p:pic>
        <p:nvPicPr>
          <p:cNvPr id="6" name="Picture 5">
            <a:extLst>
              <a:ext uri="{FF2B5EF4-FFF2-40B4-BE49-F238E27FC236}">
                <a16:creationId xmlns:a16="http://schemas.microsoft.com/office/drawing/2014/main" id="{C8C2624A-A87F-8CA4-911F-632ACB05A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7" name="Picture 6" descr="Logo&#10;&#10;Description automatically generated">
            <a:extLst>
              <a:ext uri="{FF2B5EF4-FFF2-40B4-BE49-F238E27FC236}">
                <a16:creationId xmlns:a16="http://schemas.microsoft.com/office/drawing/2014/main" id="{C278AEB3-6DF1-7272-FBEE-43984A476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D9E7B687-D267-FD82-440F-360E8832B315}"/>
              </a:ext>
            </a:extLst>
          </p:cNvPr>
          <p:cNvSpPr/>
          <p:nvPr/>
        </p:nvSpPr>
        <p:spPr>
          <a:xfrm>
            <a:off x="109182" y="945655"/>
            <a:ext cx="6639636" cy="199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ancient times, Mesopotamia was a geographic region in the Middle East. The region’s name is a combination of the Greek words mesos and potamos. Mesos means “middle” or “between,” and potamos means “river.” Therefore, the literal meaning of Mesopotamia is “the land between two rivers.” The Euphrates and Tigris Rivers are the two bodies of water referenced by Mesopotamia’s name. The region was home to several important early civilizations, which developed along the banks of these two rivers. Major Mesopotamian civilizations included the Akkadians (Akkad), Assyrians (Assyria), Babylonians (Babylon), and Sumerians (Sumer).</a:t>
            </a:r>
          </a:p>
        </p:txBody>
      </p:sp>
      <p:sp>
        <p:nvSpPr>
          <p:cNvPr id="11" name="Rectangle 10">
            <a:extLst>
              <a:ext uri="{FF2B5EF4-FFF2-40B4-BE49-F238E27FC236}">
                <a16:creationId xmlns:a16="http://schemas.microsoft.com/office/drawing/2014/main" id="{5B0D4032-F319-9A9F-86BD-B9054717FC82}"/>
              </a:ext>
            </a:extLst>
          </p:cNvPr>
          <p:cNvSpPr/>
          <p:nvPr/>
        </p:nvSpPr>
        <p:spPr>
          <a:xfrm>
            <a:off x="109182" y="3018991"/>
            <a:ext cx="6639636" cy="74996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Mesopotamia. Answer the questions on your group answer key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All but one answer are only 1 word</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Get approval of correct code before moving on to task 2. </a:t>
            </a:r>
          </a:p>
        </p:txBody>
      </p:sp>
      <p:sp>
        <p:nvSpPr>
          <p:cNvPr id="3" name="Rectangle 2">
            <a:extLst>
              <a:ext uri="{FF2B5EF4-FFF2-40B4-BE49-F238E27FC236}">
                <a16:creationId xmlns:a16="http://schemas.microsoft.com/office/drawing/2014/main" id="{7AE9C86A-D79A-0CF1-B437-FB7FA0798D51}"/>
              </a:ext>
            </a:extLst>
          </p:cNvPr>
          <p:cNvSpPr/>
          <p:nvPr/>
        </p:nvSpPr>
        <p:spPr>
          <a:xfrm>
            <a:off x="0" y="4720761"/>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12" name="Rectangle 11">
            <a:extLst>
              <a:ext uri="{FF2B5EF4-FFF2-40B4-BE49-F238E27FC236}">
                <a16:creationId xmlns:a16="http://schemas.microsoft.com/office/drawing/2014/main" id="{0AF6C72B-753F-FABD-E54C-414678A9E19A}"/>
              </a:ext>
            </a:extLst>
          </p:cNvPr>
          <p:cNvSpPr/>
          <p:nvPr/>
        </p:nvSpPr>
        <p:spPr>
          <a:xfrm>
            <a:off x="1596788" y="4720761"/>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MESOPOTAMIA</a:t>
            </a:r>
          </a:p>
        </p:txBody>
      </p:sp>
      <p:pic>
        <p:nvPicPr>
          <p:cNvPr id="17" name="Picture 16">
            <a:extLst>
              <a:ext uri="{FF2B5EF4-FFF2-40B4-BE49-F238E27FC236}">
                <a16:creationId xmlns:a16="http://schemas.microsoft.com/office/drawing/2014/main" id="{41FD865E-ABEA-C853-855D-36EEA3409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080948"/>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1EE73134-2450-1FE7-51F1-09D69EC17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15003"/>
            <a:ext cx="992459" cy="289209"/>
          </a:xfrm>
          <a:prstGeom prst="rect">
            <a:avLst/>
          </a:prstGeom>
        </p:spPr>
      </p:pic>
      <p:sp>
        <p:nvSpPr>
          <p:cNvPr id="19" name="TextBox 18">
            <a:extLst>
              <a:ext uri="{FF2B5EF4-FFF2-40B4-BE49-F238E27FC236}">
                <a16:creationId xmlns:a16="http://schemas.microsoft.com/office/drawing/2014/main" id="{6868F2BD-0056-57F0-F13A-AC398B129351}"/>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0" name="Rectangle 9">
            <a:extLst>
              <a:ext uri="{FF2B5EF4-FFF2-40B4-BE49-F238E27FC236}">
                <a16:creationId xmlns:a16="http://schemas.microsoft.com/office/drawing/2014/main" id="{D44BE290-A957-BAF3-A8E2-5FFA2F6F771C}"/>
              </a:ext>
            </a:extLst>
          </p:cNvPr>
          <p:cNvSpPr/>
          <p:nvPr/>
        </p:nvSpPr>
        <p:spPr>
          <a:xfrm>
            <a:off x="109182" y="5643395"/>
            <a:ext cx="6639636" cy="199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ancient times, Mesopotamia was a geographic region in the Middle East. The region’s name is a combination of the Greek words mesos and potamos. Mesos means “middle” or “between,” and potamos means “river.” Therefore, the literal meaning of Mesopotamia is “the land between two rivers.” The Euphrates and Tigris Rivers are the two bodies of water referenced by Mesopotamia’s name. The region was home to several important early civilizations, which developed along the banks of these two rivers. Major Mesopotamian civilizations included the Akkadians (Akkad), Assyrians (Assyria), Babylonians (Babylon), and Sumerians (Sumer).</a:t>
            </a:r>
          </a:p>
        </p:txBody>
      </p:sp>
      <p:sp>
        <p:nvSpPr>
          <p:cNvPr id="20" name="Rectangle 19">
            <a:extLst>
              <a:ext uri="{FF2B5EF4-FFF2-40B4-BE49-F238E27FC236}">
                <a16:creationId xmlns:a16="http://schemas.microsoft.com/office/drawing/2014/main" id="{859F58E3-9EC5-CFD2-24C0-5193AFF7EFD0}"/>
              </a:ext>
            </a:extLst>
          </p:cNvPr>
          <p:cNvSpPr/>
          <p:nvPr/>
        </p:nvSpPr>
        <p:spPr>
          <a:xfrm>
            <a:off x="109182" y="7716731"/>
            <a:ext cx="6639636" cy="74996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Mesopotamia. Answer the questions on your group answer key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All but one answer are only 1 word</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Get approval of correct code before moving on to task 2. </a:t>
            </a:r>
          </a:p>
        </p:txBody>
      </p:sp>
      <p:sp>
        <p:nvSpPr>
          <p:cNvPr id="13" name="TextBox 12">
            <a:extLst>
              <a:ext uri="{FF2B5EF4-FFF2-40B4-BE49-F238E27FC236}">
                <a16:creationId xmlns:a16="http://schemas.microsoft.com/office/drawing/2014/main" id="{E29B2B22-44ED-8E23-AF4D-5F29ABAFB304}"/>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22</a:t>
            </a:r>
          </a:p>
        </p:txBody>
      </p:sp>
    </p:spTree>
    <p:extLst>
      <p:ext uri="{BB962C8B-B14F-4D97-AF65-F5344CB8AC3E}">
        <p14:creationId xmlns:p14="http://schemas.microsoft.com/office/powerpoint/2010/main" val="391296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9DB92-8BD8-241C-681F-2D668D43FF1F}"/>
              </a:ext>
            </a:extLst>
          </p:cNvPr>
          <p:cNvSpPr/>
          <p:nvPr/>
        </p:nvSpPr>
        <p:spPr>
          <a:xfrm>
            <a:off x="109182" y="4851336"/>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societies in Mesopotamia were among the earliest to adopt what?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oldest city in the world?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item did the Sumerians invent?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written language Sumerians created and used?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known as the “oldest surviving written story”?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Akkadian leader decided that his power would be passed to his children after death?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Babylon’s leader, King Hammurabi, wrote one of the oldest known forms of what?</a:t>
            </a:r>
          </a:p>
        </p:txBody>
      </p:sp>
      <p:sp>
        <p:nvSpPr>
          <p:cNvPr id="3" name="Rectangle 2">
            <a:extLst>
              <a:ext uri="{FF2B5EF4-FFF2-40B4-BE49-F238E27FC236}">
                <a16:creationId xmlns:a16="http://schemas.microsoft.com/office/drawing/2014/main" id="{EAFDCF04-5501-EF0B-2775-F4CDE359C3DA}"/>
              </a:ext>
            </a:extLst>
          </p:cNvPr>
          <p:cNvSpPr/>
          <p:nvPr/>
        </p:nvSpPr>
        <p:spPr>
          <a:xfrm>
            <a:off x="109182" y="232064"/>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societies in Mesopotamia were among the earliest to adopt what?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oldest city in the world?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item did the Sumerians invent?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written language Sumerians created and used?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known as the “oldest surviving written story”?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Akkadian leader decided that his power would be passed to his children after death?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Babylon’s leader, King Hammurabi, wrote one of the oldest known forms of what?</a:t>
            </a:r>
          </a:p>
        </p:txBody>
      </p:sp>
      <p:sp>
        <p:nvSpPr>
          <p:cNvPr id="12" name="TextBox 11">
            <a:extLst>
              <a:ext uri="{FF2B5EF4-FFF2-40B4-BE49-F238E27FC236}">
                <a16:creationId xmlns:a16="http://schemas.microsoft.com/office/drawing/2014/main" id="{BEBACFDD-174A-F0F8-39B6-9A4828CC5723}"/>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pic>
        <p:nvPicPr>
          <p:cNvPr id="4" name="Picture 3">
            <a:extLst>
              <a:ext uri="{FF2B5EF4-FFF2-40B4-BE49-F238E27FC236}">
                <a16:creationId xmlns:a16="http://schemas.microsoft.com/office/drawing/2014/main" id="{F9AE5F04-A5BC-4AD9-9D5D-408E26139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47828"/>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C08990D0-7430-2F02-9C6E-A7EDD1E4D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81883"/>
            <a:ext cx="992459" cy="289209"/>
          </a:xfrm>
          <a:prstGeom prst="rect">
            <a:avLst/>
          </a:prstGeom>
        </p:spPr>
      </p:pic>
      <p:pic>
        <p:nvPicPr>
          <p:cNvPr id="7" name="Picture 6">
            <a:extLst>
              <a:ext uri="{FF2B5EF4-FFF2-40B4-BE49-F238E27FC236}">
                <a16:creationId xmlns:a16="http://schemas.microsoft.com/office/drawing/2014/main" id="{5CD1AC03-10C4-9453-58EB-4903E7565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EAC89A1D-3DAE-0871-F0C7-3222B5130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1" name="TextBox 10">
            <a:extLst>
              <a:ext uri="{FF2B5EF4-FFF2-40B4-BE49-F238E27FC236}">
                <a16:creationId xmlns:a16="http://schemas.microsoft.com/office/drawing/2014/main" id="{6DDAC04B-F362-DF01-3E76-AE1ABF546679}"/>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23</a:t>
            </a:r>
          </a:p>
        </p:txBody>
      </p:sp>
    </p:spTree>
    <p:extLst>
      <p:ext uri="{BB962C8B-B14F-4D97-AF65-F5344CB8AC3E}">
        <p14:creationId xmlns:p14="http://schemas.microsoft.com/office/powerpoint/2010/main" val="423100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EGYPT</a:t>
            </a:r>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A7500B0-A297-C40D-5BEC-13587700D596}"/>
              </a:ext>
            </a:extLst>
          </p:cNvPr>
          <p:cNvSpPr/>
          <p:nvPr/>
        </p:nvSpPr>
        <p:spPr>
          <a:xfrm>
            <a:off x="109182" y="860698"/>
            <a:ext cx="6639636" cy="1326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Egypt was one of the greatest civilizations in history. Experts do not completely agree on when it began. Most timelines begin around 3100 BC, when the kingdoms of Egypt were unified. The Ancient Egyptian civilization thrived until 332 BC, when it was conquered by the famous Macedonian warlord Alexander the Great (356 BC–323 BC). After this conquest, Ancient Egypt went into decline. Ancient Egypt is commonly remembered for its pyramids, mythology, mummies, and unique system of picture-writing known as hieroglyphs.</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4CC611E-EE58-7166-A560-FD5695131AE6}"/>
              </a:ext>
            </a:extLst>
          </p:cNvPr>
          <p:cNvSpPr/>
          <p:nvPr/>
        </p:nvSpPr>
        <p:spPr>
          <a:xfrm>
            <a:off x="109182" y="2271963"/>
            <a:ext cx="6639636" cy="427817"/>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hieroglyphics cipher tool to decode the clues. Answer the questions on your group answer key. Get approval of correct code before moving on to task 3. </a:t>
            </a:r>
          </a:p>
        </p:txBody>
      </p:sp>
      <p:pic>
        <p:nvPicPr>
          <p:cNvPr id="131" name="Picture 130">
            <a:extLst>
              <a:ext uri="{FF2B5EF4-FFF2-40B4-BE49-F238E27FC236}">
                <a16:creationId xmlns:a16="http://schemas.microsoft.com/office/drawing/2014/main" id="{4767292D-2073-3899-B024-EA126DD739AC}"/>
              </a:ext>
            </a:extLst>
          </p:cNvPr>
          <p:cNvPicPr>
            <a:picLocks noChangeAspect="1"/>
          </p:cNvPicPr>
          <p:nvPr/>
        </p:nvPicPr>
        <p:blipFill>
          <a:blip r:embed="rId4"/>
          <a:stretch>
            <a:fillRect/>
          </a:stretch>
        </p:blipFill>
        <p:spPr>
          <a:xfrm>
            <a:off x="1085396" y="2800293"/>
            <a:ext cx="4687207" cy="5655217"/>
          </a:xfrm>
          <a:prstGeom prst="rect">
            <a:avLst/>
          </a:prstGeom>
          <a:solidFill>
            <a:schemeClr val="bg1"/>
          </a:solidFill>
        </p:spPr>
      </p:pic>
      <p:sp>
        <p:nvSpPr>
          <p:cNvPr id="10" name="TextBox 9">
            <a:extLst>
              <a:ext uri="{FF2B5EF4-FFF2-40B4-BE49-F238E27FC236}">
                <a16:creationId xmlns:a16="http://schemas.microsoft.com/office/drawing/2014/main" id="{5FE1C39F-0BBD-3030-7916-24BEC676589A}"/>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24</a:t>
            </a:r>
          </a:p>
        </p:txBody>
      </p:sp>
    </p:spTree>
    <p:extLst>
      <p:ext uri="{BB962C8B-B14F-4D97-AF65-F5344CB8AC3E}">
        <p14:creationId xmlns:p14="http://schemas.microsoft.com/office/powerpoint/2010/main" val="18228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4" name="Rectangle 13">
            <a:extLst>
              <a:ext uri="{FF2B5EF4-FFF2-40B4-BE49-F238E27FC236}">
                <a16:creationId xmlns:a16="http://schemas.microsoft.com/office/drawing/2014/main" id="{A588F084-F01D-14A7-A191-961849E047F2}"/>
              </a:ext>
            </a:extLst>
          </p:cNvPr>
          <p:cNvSpPr/>
          <p:nvPr/>
        </p:nvSpPr>
        <p:spPr>
          <a:xfrm>
            <a:off x="109182" y="427614"/>
            <a:ext cx="6639636" cy="40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For most of its history, Ancient Egypt was ruled by 	________, who were thought of as gods in human form.</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B3AE315-E796-87FC-FB46-D829AE0652FB}"/>
              </a:ext>
            </a:extLst>
          </p:cNvPr>
          <p:cNvSpPr/>
          <p:nvPr/>
        </p:nvSpPr>
        <p:spPr>
          <a:xfrm>
            <a:off x="109182" y="1866567"/>
            <a:ext cx="6639636" cy="40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Much of the civilization was based along the fertile plains of the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 River</a:t>
            </a:r>
            <a:r>
              <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E3650C07-9238-46FB-7007-15DD7075425D}"/>
              </a:ext>
            </a:extLst>
          </p:cNvPr>
          <p:cNvSpPr/>
          <p:nvPr/>
        </p:nvSpPr>
        <p:spPr>
          <a:xfrm>
            <a:off x="131449" y="3229656"/>
            <a:ext cx="6639636" cy="40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 Most historians believe the ___________ were built to serve as tombs for the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haraohs.</a:t>
            </a:r>
            <a:endPar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C5E9E74E-01A6-9FE6-D0F1-5C5953357F61}"/>
              </a:ext>
            </a:extLst>
          </p:cNvPr>
          <p:cNvSpPr/>
          <p:nvPr/>
        </p:nvSpPr>
        <p:spPr>
          <a:xfrm>
            <a:off x="107675" y="4608384"/>
            <a:ext cx="6639636" cy="47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 The bodies of important people were preserved after death so they would retain a lifelike appearance. This process was known as __________________.</a:t>
            </a:r>
          </a:p>
        </p:txBody>
      </p:sp>
      <p:sp>
        <p:nvSpPr>
          <p:cNvPr id="19" name="Rectangle 18">
            <a:extLst>
              <a:ext uri="{FF2B5EF4-FFF2-40B4-BE49-F238E27FC236}">
                <a16:creationId xmlns:a16="http://schemas.microsoft.com/office/drawing/2014/main" id="{9A682FE9-2045-96AA-FB1D-53D3014EC662}"/>
              </a:ext>
            </a:extLst>
          </p:cNvPr>
          <p:cNvSpPr/>
          <p:nvPr/>
        </p:nvSpPr>
        <p:spPr>
          <a:xfrm>
            <a:off x="107675" y="6100919"/>
            <a:ext cx="6639636" cy="480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 The Great Pyramid at _________ is the largest pyramid and one of the Seven Wonders of the Ancient World. </a:t>
            </a:r>
          </a:p>
        </p:txBody>
      </p:sp>
      <p:sp>
        <p:nvSpPr>
          <p:cNvPr id="20" name="Rectangle 19">
            <a:extLst>
              <a:ext uri="{FF2B5EF4-FFF2-40B4-BE49-F238E27FC236}">
                <a16:creationId xmlns:a16="http://schemas.microsoft.com/office/drawing/2014/main" id="{B7D64EB4-1F51-4D5A-9963-929B449B9ED5}"/>
              </a:ext>
            </a:extLst>
          </p:cNvPr>
          <p:cNvSpPr/>
          <p:nvPr/>
        </p:nvSpPr>
        <p:spPr>
          <a:xfrm>
            <a:off x="107675" y="7451411"/>
            <a:ext cx="6639636" cy="480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 Ancient Egypt went into decline after being conquered by _____________ the Great in 332 BC. </a:t>
            </a:r>
            <a:endPar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30">
            <a:extLst>
              <a:ext uri="{FF2B5EF4-FFF2-40B4-BE49-F238E27FC236}">
                <a16:creationId xmlns:a16="http://schemas.microsoft.com/office/drawing/2014/main" id="{61F10374-7D0A-7CE8-D248-4F699DF4D95C}"/>
              </a:ext>
            </a:extLst>
          </p:cNvPr>
          <p:cNvGrpSpPr/>
          <p:nvPr/>
        </p:nvGrpSpPr>
        <p:grpSpPr>
          <a:xfrm>
            <a:off x="1822900" y="1018831"/>
            <a:ext cx="3209186" cy="607021"/>
            <a:chOff x="128719" y="3092188"/>
            <a:chExt cx="3209186" cy="607021"/>
          </a:xfrm>
        </p:grpSpPr>
        <p:grpSp>
          <p:nvGrpSpPr>
            <p:cNvPr id="21" name="Group 20">
              <a:extLst>
                <a:ext uri="{FF2B5EF4-FFF2-40B4-BE49-F238E27FC236}">
                  <a16:creationId xmlns:a16="http://schemas.microsoft.com/office/drawing/2014/main" id="{B0EA95D0-60C1-30A9-7072-7857E35903F6}"/>
                </a:ext>
              </a:extLst>
            </p:cNvPr>
            <p:cNvGrpSpPr/>
            <p:nvPr/>
          </p:nvGrpSpPr>
          <p:grpSpPr>
            <a:xfrm>
              <a:off x="128719" y="3214428"/>
              <a:ext cx="255816" cy="341958"/>
              <a:chOff x="4416612" y="2196786"/>
              <a:chExt cx="400423" cy="535259"/>
            </a:xfrm>
          </p:grpSpPr>
          <p:sp>
            <p:nvSpPr>
              <p:cNvPr id="22" name="Rectangle 21">
                <a:extLst>
                  <a:ext uri="{FF2B5EF4-FFF2-40B4-BE49-F238E27FC236}">
                    <a16:creationId xmlns:a16="http://schemas.microsoft.com/office/drawing/2014/main" id="{C90786A0-A942-79C3-EB51-C50ADA4C8250}"/>
                  </a:ext>
                </a:extLst>
              </p:cNvPr>
              <p:cNvSpPr/>
              <p:nvPr/>
            </p:nvSpPr>
            <p:spPr>
              <a:xfrm>
                <a:off x="4416612" y="2196786"/>
                <a:ext cx="400423" cy="5352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10A3CA-958C-CCF4-4C63-1D770A2C4276}"/>
                  </a:ext>
                </a:extLst>
              </p:cNvPr>
              <p:cNvSpPr/>
              <p:nvPr/>
            </p:nvSpPr>
            <p:spPr>
              <a:xfrm>
                <a:off x="4416612" y="2293184"/>
                <a:ext cx="400423" cy="3424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4" name="Graphic 23" descr="Rope Knot outline">
              <a:extLst>
                <a:ext uri="{FF2B5EF4-FFF2-40B4-BE49-F238E27FC236}">
                  <a16:creationId xmlns:a16="http://schemas.microsoft.com/office/drawing/2014/main" id="{A9D1B79D-AB90-5D6A-9E5C-E5125878A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482" t="15058" r="23341" b="16480"/>
            <a:stretch/>
          </p:blipFill>
          <p:spPr>
            <a:xfrm rot="18819480">
              <a:off x="401432" y="3217769"/>
              <a:ext cx="303239" cy="350817"/>
            </a:xfrm>
            <a:prstGeom prst="rect">
              <a:avLst/>
            </a:prstGeom>
          </p:spPr>
        </p:pic>
        <p:pic>
          <p:nvPicPr>
            <p:cNvPr id="25" name="Graphic 24" descr="Sparrow outline">
              <a:extLst>
                <a:ext uri="{FF2B5EF4-FFF2-40B4-BE49-F238E27FC236}">
                  <a16:creationId xmlns:a16="http://schemas.microsoft.com/office/drawing/2014/main" id="{0C47B3C1-DAE8-8230-236E-19B58F4732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19441" y="3162433"/>
              <a:ext cx="463148" cy="495089"/>
            </a:xfrm>
            <a:prstGeom prst="rect">
              <a:avLst/>
            </a:prstGeom>
          </p:spPr>
        </p:pic>
        <p:pic>
          <p:nvPicPr>
            <p:cNvPr id="26" name="Graphic 25" descr="Eye outline">
              <a:extLst>
                <a:ext uri="{FF2B5EF4-FFF2-40B4-BE49-F238E27FC236}">
                  <a16:creationId xmlns:a16="http://schemas.microsoft.com/office/drawing/2014/main" id="{B194E977-DE08-0E73-4E3C-37D17D2883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8558" y="3092188"/>
              <a:ext cx="607021" cy="607021"/>
            </a:xfrm>
            <a:prstGeom prst="rect">
              <a:avLst/>
            </a:prstGeom>
          </p:spPr>
        </p:pic>
        <p:pic>
          <p:nvPicPr>
            <p:cNvPr id="27" name="Graphic 26" descr="Plant With Roots outline">
              <a:extLst>
                <a:ext uri="{FF2B5EF4-FFF2-40B4-BE49-F238E27FC236}">
                  <a16:creationId xmlns:a16="http://schemas.microsoft.com/office/drawing/2014/main" id="{517E6DC0-E8A5-CE3C-58C5-7A12E002FF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08481" y="3201756"/>
              <a:ext cx="453109" cy="408325"/>
            </a:xfrm>
            <a:prstGeom prst="rect">
              <a:avLst/>
            </a:prstGeom>
          </p:spPr>
        </p:pic>
        <p:pic>
          <p:nvPicPr>
            <p:cNvPr id="28" name="Graphic 27" descr="Sparrow outline">
              <a:extLst>
                <a:ext uri="{FF2B5EF4-FFF2-40B4-BE49-F238E27FC236}">
                  <a16:creationId xmlns:a16="http://schemas.microsoft.com/office/drawing/2014/main" id="{B6880963-4E0F-FF13-A341-26FAF8D45D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771963" y="3144372"/>
              <a:ext cx="463148" cy="495089"/>
            </a:xfrm>
            <a:prstGeom prst="rect">
              <a:avLst/>
            </a:prstGeom>
          </p:spPr>
        </p:pic>
        <p:pic>
          <p:nvPicPr>
            <p:cNvPr id="29" name="Graphic 28" descr="Rope Knot outline">
              <a:extLst>
                <a:ext uri="{FF2B5EF4-FFF2-40B4-BE49-F238E27FC236}">
                  <a16:creationId xmlns:a16="http://schemas.microsoft.com/office/drawing/2014/main" id="{A6AC0A2F-81ED-632C-A55D-E1F8C3C8F57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482" t="15058" r="23341" b="16480"/>
            <a:stretch/>
          </p:blipFill>
          <p:spPr>
            <a:xfrm rot="18819480">
              <a:off x="2595684" y="3208971"/>
              <a:ext cx="295842" cy="342259"/>
            </a:xfrm>
            <a:prstGeom prst="rect">
              <a:avLst/>
            </a:prstGeom>
          </p:spPr>
        </p:pic>
        <p:pic>
          <p:nvPicPr>
            <p:cNvPr id="30" name="Graphic 29" descr="Alterations &amp; Tailoring outline">
              <a:extLst>
                <a:ext uri="{FF2B5EF4-FFF2-40B4-BE49-F238E27FC236}">
                  <a16:creationId xmlns:a16="http://schemas.microsoft.com/office/drawing/2014/main" id="{BAE6797D-329F-A96B-630E-FB43C19358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46184">
              <a:off x="2908625" y="3170246"/>
              <a:ext cx="429280" cy="429280"/>
            </a:xfrm>
            <a:prstGeom prst="rect">
              <a:avLst/>
            </a:prstGeom>
          </p:spPr>
        </p:pic>
      </p:grpSp>
      <p:grpSp>
        <p:nvGrpSpPr>
          <p:cNvPr id="40" name="Group 39">
            <a:extLst>
              <a:ext uri="{FF2B5EF4-FFF2-40B4-BE49-F238E27FC236}">
                <a16:creationId xmlns:a16="http://schemas.microsoft.com/office/drawing/2014/main" id="{EB37D162-4B4D-BD2E-3401-F552C396C558}"/>
              </a:ext>
            </a:extLst>
          </p:cNvPr>
          <p:cNvGrpSpPr/>
          <p:nvPr/>
        </p:nvGrpSpPr>
        <p:grpSpPr>
          <a:xfrm>
            <a:off x="2388322" y="2439161"/>
            <a:ext cx="1788496" cy="555974"/>
            <a:chOff x="2321300" y="4041775"/>
            <a:chExt cx="1788496" cy="555974"/>
          </a:xfrm>
        </p:grpSpPr>
        <p:grpSp>
          <p:nvGrpSpPr>
            <p:cNvPr id="32" name="Group 31">
              <a:extLst>
                <a:ext uri="{FF2B5EF4-FFF2-40B4-BE49-F238E27FC236}">
                  <a16:creationId xmlns:a16="http://schemas.microsoft.com/office/drawing/2014/main" id="{B581B8B4-7122-5F86-3E7C-999767E9785B}"/>
                </a:ext>
              </a:extLst>
            </p:cNvPr>
            <p:cNvGrpSpPr/>
            <p:nvPr/>
          </p:nvGrpSpPr>
          <p:grpSpPr>
            <a:xfrm>
              <a:off x="2321300" y="4156202"/>
              <a:ext cx="453716" cy="332295"/>
              <a:chOff x="2649850" y="7044322"/>
              <a:chExt cx="658336" cy="422251"/>
            </a:xfrm>
          </p:grpSpPr>
          <p:pic>
            <p:nvPicPr>
              <p:cNvPr id="33" name="Graphic 32" descr="Chevron arrows outline">
                <a:extLst>
                  <a:ext uri="{FF2B5EF4-FFF2-40B4-BE49-F238E27FC236}">
                    <a16:creationId xmlns:a16="http://schemas.microsoft.com/office/drawing/2014/main" id="{8CB212F0-B6ED-701D-6563-9910092B3D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2649850" y="7044322"/>
                <a:ext cx="422251" cy="422252"/>
              </a:xfrm>
              <a:prstGeom prst="rect">
                <a:avLst/>
              </a:prstGeom>
            </p:spPr>
          </p:pic>
          <p:pic>
            <p:nvPicPr>
              <p:cNvPr id="34" name="Graphic 33" descr="Chevron arrows outline">
                <a:extLst>
                  <a:ext uri="{FF2B5EF4-FFF2-40B4-BE49-F238E27FC236}">
                    <a16:creationId xmlns:a16="http://schemas.microsoft.com/office/drawing/2014/main" id="{2634764C-44E6-26A8-BC84-85AA26858D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2885936" y="7044322"/>
                <a:ext cx="422250" cy="422251"/>
              </a:xfrm>
              <a:prstGeom prst="rect">
                <a:avLst/>
              </a:prstGeom>
            </p:spPr>
          </p:pic>
        </p:grpSp>
        <p:pic>
          <p:nvPicPr>
            <p:cNvPr id="35" name="Graphic 34" descr="Pyramid with levels outline">
              <a:extLst>
                <a:ext uri="{FF2B5EF4-FFF2-40B4-BE49-F238E27FC236}">
                  <a16:creationId xmlns:a16="http://schemas.microsoft.com/office/drawing/2014/main" id="{7EC9E553-C292-3AA6-6BA8-0697837ACF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53593" y="4068974"/>
              <a:ext cx="499004" cy="499004"/>
            </a:xfrm>
            <a:prstGeom prst="rect">
              <a:avLst/>
            </a:prstGeom>
          </p:spPr>
        </p:pic>
        <p:pic>
          <p:nvPicPr>
            <p:cNvPr id="36" name="Graphic 35" descr="Lion outline">
              <a:extLst>
                <a:ext uri="{FF2B5EF4-FFF2-40B4-BE49-F238E27FC236}">
                  <a16:creationId xmlns:a16="http://schemas.microsoft.com/office/drawing/2014/main" id="{8F3B0571-B472-D081-7262-B551798A2C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3175937" y="4041775"/>
              <a:ext cx="578352" cy="555974"/>
            </a:xfrm>
            <a:prstGeom prst="rect">
              <a:avLst/>
            </a:prstGeom>
          </p:spPr>
        </p:pic>
        <p:pic>
          <p:nvPicPr>
            <p:cNvPr id="38" name="Graphic 37" descr="Quill outline">
              <a:extLst>
                <a:ext uri="{FF2B5EF4-FFF2-40B4-BE49-F238E27FC236}">
                  <a16:creationId xmlns:a16="http://schemas.microsoft.com/office/drawing/2014/main" id="{9458F40F-B7E0-D411-D93A-D638B69F1E85}"/>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3747316" y="4111791"/>
              <a:ext cx="362480" cy="338529"/>
            </a:xfrm>
            <a:prstGeom prst="rect">
              <a:avLst/>
            </a:prstGeom>
          </p:spPr>
        </p:pic>
      </p:grpSp>
      <p:grpSp>
        <p:nvGrpSpPr>
          <p:cNvPr id="55" name="Group 54">
            <a:extLst>
              <a:ext uri="{FF2B5EF4-FFF2-40B4-BE49-F238E27FC236}">
                <a16:creationId xmlns:a16="http://schemas.microsoft.com/office/drawing/2014/main" id="{D39845A4-5E27-8E71-588F-D28BD4B9AB18}"/>
              </a:ext>
            </a:extLst>
          </p:cNvPr>
          <p:cNvGrpSpPr/>
          <p:nvPr/>
        </p:nvGrpSpPr>
        <p:grpSpPr>
          <a:xfrm>
            <a:off x="1750284" y="3792118"/>
            <a:ext cx="3563701" cy="633998"/>
            <a:chOff x="1639892" y="4949374"/>
            <a:chExt cx="3563701" cy="633998"/>
          </a:xfrm>
        </p:grpSpPr>
        <p:sp>
          <p:nvSpPr>
            <p:cNvPr id="41" name="Rectangle 40">
              <a:extLst>
                <a:ext uri="{FF2B5EF4-FFF2-40B4-BE49-F238E27FC236}">
                  <a16:creationId xmlns:a16="http://schemas.microsoft.com/office/drawing/2014/main" id="{6E0EEA05-8011-22C8-CB83-3A98140ACD95}"/>
                </a:ext>
              </a:extLst>
            </p:cNvPr>
            <p:cNvSpPr/>
            <p:nvPr/>
          </p:nvSpPr>
          <p:spPr>
            <a:xfrm>
              <a:off x="1639892" y="5095272"/>
              <a:ext cx="255816" cy="3419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A170691-FF35-C051-D4E0-2398D416DC0E}"/>
                </a:ext>
              </a:extLst>
            </p:cNvPr>
            <p:cNvSpPr/>
            <p:nvPr/>
          </p:nvSpPr>
          <p:spPr>
            <a:xfrm>
              <a:off x="1639892" y="5156857"/>
              <a:ext cx="255816" cy="2187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9BEB03BE-4684-BF3D-21AE-14926C44446A}"/>
                </a:ext>
              </a:extLst>
            </p:cNvPr>
            <p:cNvGrpSpPr/>
            <p:nvPr/>
          </p:nvGrpSpPr>
          <p:grpSpPr>
            <a:xfrm>
              <a:off x="1918974" y="5035086"/>
              <a:ext cx="450166" cy="448135"/>
              <a:chOff x="5705977" y="3033126"/>
              <a:chExt cx="784033" cy="784033"/>
            </a:xfrm>
          </p:grpSpPr>
          <p:pic>
            <p:nvPicPr>
              <p:cNvPr id="44" name="Graphic 43" descr="Database outline">
                <a:extLst>
                  <a:ext uri="{FF2B5EF4-FFF2-40B4-BE49-F238E27FC236}">
                    <a16:creationId xmlns:a16="http://schemas.microsoft.com/office/drawing/2014/main" id="{C7B67F43-EE5A-0B97-1733-11E2A69DE07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05977" y="3033126"/>
                <a:ext cx="784033" cy="784033"/>
              </a:xfrm>
              <a:prstGeom prst="rect">
                <a:avLst/>
              </a:prstGeom>
            </p:spPr>
          </p:pic>
          <p:sp>
            <p:nvSpPr>
              <p:cNvPr id="45" name="Oval 44">
                <a:extLst>
                  <a:ext uri="{FF2B5EF4-FFF2-40B4-BE49-F238E27FC236}">
                    <a16:creationId xmlns:a16="http://schemas.microsoft.com/office/drawing/2014/main" id="{F1CB9FBD-4D5E-0101-FDE7-D427B154C324}"/>
                  </a:ext>
                </a:extLst>
              </p:cNvPr>
              <p:cNvSpPr/>
              <p:nvPr/>
            </p:nvSpPr>
            <p:spPr>
              <a:xfrm>
                <a:off x="6215529" y="3293034"/>
                <a:ext cx="71717" cy="60995"/>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7E85AC-5FAC-5AFD-5864-BD40DA9F246D}"/>
                  </a:ext>
                </a:extLst>
              </p:cNvPr>
              <p:cNvSpPr/>
              <p:nvPr/>
            </p:nvSpPr>
            <p:spPr>
              <a:xfrm>
                <a:off x="6215529" y="3450971"/>
                <a:ext cx="71718" cy="77160"/>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706AFE0-2AFC-2E33-2A7B-69AFEFB4340E}"/>
                  </a:ext>
                </a:extLst>
              </p:cNvPr>
              <p:cNvSpPr/>
              <p:nvPr/>
            </p:nvSpPr>
            <p:spPr>
              <a:xfrm>
                <a:off x="6215529" y="3625072"/>
                <a:ext cx="71718" cy="77160"/>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Eye outline">
              <a:extLst>
                <a:ext uri="{FF2B5EF4-FFF2-40B4-BE49-F238E27FC236}">
                  <a16:creationId xmlns:a16="http://schemas.microsoft.com/office/drawing/2014/main" id="{F3EF5D57-01EE-ABAD-7630-9A76EB5702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43192" y="4976351"/>
              <a:ext cx="607021" cy="607021"/>
            </a:xfrm>
            <a:prstGeom prst="rect">
              <a:avLst/>
            </a:prstGeom>
          </p:spPr>
        </p:pic>
        <p:pic>
          <p:nvPicPr>
            <p:cNvPr id="49" name="Graphic 48" descr="Sparrow outline">
              <a:extLst>
                <a:ext uri="{FF2B5EF4-FFF2-40B4-BE49-F238E27FC236}">
                  <a16:creationId xmlns:a16="http://schemas.microsoft.com/office/drawing/2014/main" id="{96DBAF14-C979-EE47-5FCD-F19C7A6DA3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916182" y="5010298"/>
              <a:ext cx="463148" cy="495089"/>
            </a:xfrm>
            <a:prstGeom prst="rect">
              <a:avLst/>
            </a:prstGeom>
          </p:spPr>
        </p:pic>
        <p:pic>
          <p:nvPicPr>
            <p:cNvPr id="50" name="Graphic 49" descr="Owl outline">
              <a:extLst>
                <a:ext uri="{FF2B5EF4-FFF2-40B4-BE49-F238E27FC236}">
                  <a16:creationId xmlns:a16="http://schemas.microsoft.com/office/drawing/2014/main" id="{23CB238B-5FF1-27C9-3F3B-5EC4F155B96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348878" y="5050422"/>
              <a:ext cx="444301" cy="444301"/>
            </a:xfrm>
            <a:prstGeom prst="rect">
              <a:avLst/>
            </a:prstGeom>
          </p:spPr>
        </p:pic>
        <p:pic>
          <p:nvPicPr>
            <p:cNvPr id="51" name="Graphic 50" descr="Pyramid with levels outline">
              <a:extLst>
                <a:ext uri="{FF2B5EF4-FFF2-40B4-BE49-F238E27FC236}">
                  <a16:creationId xmlns:a16="http://schemas.microsoft.com/office/drawing/2014/main" id="{09AA01CD-2090-E774-6987-DA51206F98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2617" y="4971155"/>
              <a:ext cx="557799" cy="557799"/>
            </a:xfrm>
            <a:prstGeom prst="rect">
              <a:avLst/>
            </a:prstGeom>
          </p:spPr>
        </p:pic>
        <p:pic>
          <p:nvPicPr>
            <p:cNvPr id="52" name="Graphic 51" descr="Raised hand outline">
              <a:extLst>
                <a:ext uri="{FF2B5EF4-FFF2-40B4-BE49-F238E27FC236}">
                  <a16:creationId xmlns:a16="http://schemas.microsoft.com/office/drawing/2014/main" id="{3B51940A-C3B5-35C4-CA23-91B417A3CF5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6200000">
              <a:off x="4256327" y="4949374"/>
              <a:ext cx="601360" cy="601360"/>
            </a:xfrm>
            <a:prstGeom prst="rect">
              <a:avLst/>
            </a:prstGeom>
          </p:spPr>
        </p:pic>
        <p:pic>
          <p:nvPicPr>
            <p:cNvPr id="54" name="Graphic 53" descr="Alterations &amp; Tailoring outline">
              <a:extLst>
                <a:ext uri="{FF2B5EF4-FFF2-40B4-BE49-F238E27FC236}">
                  <a16:creationId xmlns:a16="http://schemas.microsoft.com/office/drawing/2014/main" id="{DFA11D00-4CC1-24A0-5953-43D3B4A5EB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46184">
              <a:off x="4774313" y="5046597"/>
              <a:ext cx="429280" cy="429280"/>
            </a:xfrm>
            <a:prstGeom prst="rect">
              <a:avLst/>
            </a:prstGeom>
          </p:spPr>
        </p:pic>
      </p:grpSp>
      <p:grpSp>
        <p:nvGrpSpPr>
          <p:cNvPr id="79" name="Group 78">
            <a:extLst>
              <a:ext uri="{FF2B5EF4-FFF2-40B4-BE49-F238E27FC236}">
                <a16:creationId xmlns:a16="http://schemas.microsoft.com/office/drawing/2014/main" id="{6AB75871-A372-714C-DC44-908C01E95096}"/>
              </a:ext>
            </a:extLst>
          </p:cNvPr>
          <p:cNvGrpSpPr/>
          <p:nvPr/>
        </p:nvGrpSpPr>
        <p:grpSpPr>
          <a:xfrm>
            <a:off x="559625" y="5274369"/>
            <a:ext cx="5799290" cy="573978"/>
            <a:chOff x="570261" y="6168054"/>
            <a:chExt cx="5799290" cy="573978"/>
          </a:xfrm>
        </p:grpSpPr>
        <p:grpSp>
          <p:nvGrpSpPr>
            <p:cNvPr id="74" name="Group 73">
              <a:extLst>
                <a:ext uri="{FF2B5EF4-FFF2-40B4-BE49-F238E27FC236}">
                  <a16:creationId xmlns:a16="http://schemas.microsoft.com/office/drawing/2014/main" id="{F884E877-F39C-30A3-7130-CC7C342855F8}"/>
                </a:ext>
              </a:extLst>
            </p:cNvPr>
            <p:cNvGrpSpPr/>
            <p:nvPr/>
          </p:nvGrpSpPr>
          <p:grpSpPr>
            <a:xfrm>
              <a:off x="570261" y="6168054"/>
              <a:ext cx="5799290" cy="573978"/>
              <a:chOff x="271795" y="6169427"/>
              <a:chExt cx="5799290" cy="573978"/>
            </a:xfrm>
          </p:grpSpPr>
          <p:pic>
            <p:nvPicPr>
              <p:cNvPr id="56" name="Graphic 55" descr="Owl outline">
                <a:extLst>
                  <a:ext uri="{FF2B5EF4-FFF2-40B4-BE49-F238E27FC236}">
                    <a16:creationId xmlns:a16="http://schemas.microsoft.com/office/drawing/2014/main" id="{C7D3739F-D8B5-CEA5-3B42-B27EDDDE93D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71795" y="6215035"/>
                <a:ext cx="444301" cy="444301"/>
              </a:xfrm>
              <a:prstGeom prst="rect">
                <a:avLst/>
              </a:prstGeom>
            </p:spPr>
          </p:pic>
          <p:pic>
            <p:nvPicPr>
              <p:cNvPr id="57" name="Graphic 56" descr="Chick outline">
                <a:extLst>
                  <a:ext uri="{FF2B5EF4-FFF2-40B4-BE49-F238E27FC236}">
                    <a16:creationId xmlns:a16="http://schemas.microsoft.com/office/drawing/2014/main" id="{F2039FBB-5191-1C93-4D46-5027FBBA20A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flipH="1">
                <a:off x="647329" y="6211845"/>
                <a:ext cx="444301" cy="460067"/>
              </a:xfrm>
              <a:prstGeom prst="rect">
                <a:avLst/>
              </a:prstGeom>
            </p:spPr>
          </p:pic>
          <p:pic>
            <p:nvPicPr>
              <p:cNvPr id="58" name="Graphic 57" descr="Owl outline">
                <a:extLst>
                  <a:ext uri="{FF2B5EF4-FFF2-40B4-BE49-F238E27FC236}">
                    <a16:creationId xmlns:a16="http://schemas.microsoft.com/office/drawing/2014/main" id="{B091E880-A91B-1DCA-9A8F-A43A1560E45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37197" y="6215035"/>
                <a:ext cx="444301" cy="444301"/>
              </a:xfrm>
              <a:prstGeom prst="rect">
                <a:avLst/>
              </a:prstGeom>
            </p:spPr>
          </p:pic>
          <p:pic>
            <p:nvPicPr>
              <p:cNvPr id="59" name="Graphic 58" descr="Owl outline">
                <a:extLst>
                  <a:ext uri="{FF2B5EF4-FFF2-40B4-BE49-F238E27FC236}">
                    <a16:creationId xmlns:a16="http://schemas.microsoft.com/office/drawing/2014/main" id="{FAFBDD0A-D928-93FF-91DB-90B5A013099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93229" y="6215035"/>
                <a:ext cx="444301" cy="444301"/>
              </a:xfrm>
              <a:prstGeom prst="rect">
                <a:avLst/>
              </a:prstGeom>
            </p:spPr>
          </p:pic>
          <p:pic>
            <p:nvPicPr>
              <p:cNvPr id="60" name="Graphic 59" descr="Pyramid with levels outline">
                <a:extLst>
                  <a:ext uri="{FF2B5EF4-FFF2-40B4-BE49-F238E27FC236}">
                    <a16:creationId xmlns:a16="http://schemas.microsoft.com/office/drawing/2014/main" id="{25C9C2E2-779E-09DF-1F98-C00D52C65F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53024" y="6169427"/>
                <a:ext cx="557799" cy="557799"/>
              </a:xfrm>
              <a:prstGeom prst="rect">
                <a:avLst/>
              </a:prstGeom>
            </p:spPr>
          </p:pic>
          <p:pic>
            <p:nvPicPr>
              <p:cNvPr id="61" name="Graphic 60" descr="Snake outline">
                <a:extLst>
                  <a:ext uri="{FF2B5EF4-FFF2-40B4-BE49-F238E27FC236}">
                    <a16:creationId xmlns:a16="http://schemas.microsoft.com/office/drawing/2014/main" id="{D793629D-3AEA-0EBC-08F4-59126412856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246072" y="6207767"/>
                <a:ext cx="493812" cy="493812"/>
              </a:xfrm>
              <a:prstGeom prst="rect">
                <a:avLst/>
              </a:prstGeom>
            </p:spPr>
          </p:pic>
          <p:pic>
            <p:nvPicPr>
              <p:cNvPr id="62" name="Graphic 61" descr="Pyramid with levels outline">
                <a:extLst>
                  <a:ext uri="{FF2B5EF4-FFF2-40B4-BE49-F238E27FC236}">
                    <a16:creationId xmlns:a16="http://schemas.microsoft.com/office/drawing/2014/main" id="{CD646C0C-1DCE-E731-8B58-F1AB369980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93317" y="6185606"/>
                <a:ext cx="557799" cy="557799"/>
              </a:xfrm>
              <a:prstGeom prst="rect">
                <a:avLst/>
              </a:prstGeom>
            </p:spPr>
          </p:pic>
          <p:grpSp>
            <p:nvGrpSpPr>
              <p:cNvPr id="63" name="Group 62">
                <a:extLst>
                  <a:ext uri="{FF2B5EF4-FFF2-40B4-BE49-F238E27FC236}">
                    <a16:creationId xmlns:a16="http://schemas.microsoft.com/office/drawing/2014/main" id="{407B7457-E1D6-1C91-C9E7-F0C1E13E03DD}"/>
                  </a:ext>
                </a:extLst>
              </p:cNvPr>
              <p:cNvGrpSpPr/>
              <p:nvPr/>
            </p:nvGrpSpPr>
            <p:grpSpPr>
              <a:xfrm>
                <a:off x="3282519" y="6223144"/>
                <a:ext cx="288037" cy="418287"/>
                <a:chOff x="1362635" y="3033126"/>
                <a:chExt cx="580776" cy="764988"/>
              </a:xfrm>
            </p:grpSpPr>
            <p:sp>
              <p:nvSpPr>
                <p:cNvPr id="64" name="Arrow: U-Turn 63">
                  <a:extLst>
                    <a:ext uri="{FF2B5EF4-FFF2-40B4-BE49-F238E27FC236}">
                      <a16:creationId xmlns:a16="http://schemas.microsoft.com/office/drawing/2014/main" id="{68C141CF-11CA-9150-559C-BBF3D526DF4E}"/>
                    </a:ext>
                  </a:extLst>
                </p:cNvPr>
                <p:cNvSpPr/>
                <p:nvPr/>
              </p:nvSpPr>
              <p:spPr>
                <a:xfrm>
                  <a:off x="1362635" y="3033126"/>
                  <a:ext cx="513760" cy="764988"/>
                </a:xfrm>
                <a:prstGeom prst="utur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a:extLst>
                    <a:ext uri="{FF2B5EF4-FFF2-40B4-BE49-F238E27FC236}">
                      <a16:creationId xmlns:a16="http://schemas.microsoft.com/office/drawing/2014/main" id="{F2E73FC1-4722-DC24-B45D-67957092CE72}"/>
                    </a:ext>
                  </a:extLst>
                </p:cNvPr>
                <p:cNvSpPr/>
                <p:nvPr/>
              </p:nvSpPr>
              <p:spPr>
                <a:xfrm>
                  <a:off x="1565835" y="3339281"/>
                  <a:ext cx="377576" cy="39444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Graphic 65" descr="Sparrow outline">
                <a:extLst>
                  <a:ext uri="{FF2B5EF4-FFF2-40B4-BE49-F238E27FC236}">
                    <a16:creationId xmlns:a16="http://schemas.microsoft.com/office/drawing/2014/main" id="{F8CF3101-B2AD-E7B6-5B0B-20536C1FA7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546639" y="6206490"/>
                <a:ext cx="463148" cy="495089"/>
              </a:xfrm>
              <a:prstGeom prst="rect">
                <a:avLst/>
              </a:prstGeom>
            </p:spPr>
          </p:pic>
          <p:pic>
            <p:nvPicPr>
              <p:cNvPr id="68" name="Graphic 67" descr="Harvey Balls 50% outline">
                <a:extLst>
                  <a:ext uri="{FF2B5EF4-FFF2-40B4-BE49-F238E27FC236}">
                    <a16:creationId xmlns:a16="http://schemas.microsoft.com/office/drawing/2014/main" id="{8D5EF48E-6A48-96D7-345E-0860CFBD9636}"/>
                  </a:ext>
                </a:extLst>
              </p:cNvPr>
              <p:cNvPicPr>
                <a:picLocks noChangeAspect="1"/>
              </p:cNvPicPr>
              <p:nvPr/>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47504"/>
              <a:stretch/>
            </p:blipFill>
            <p:spPr>
              <a:xfrm rot="16200000">
                <a:off x="4144941" y="6129698"/>
                <a:ext cx="367277" cy="699632"/>
              </a:xfrm>
              <a:prstGeom prst="rect">
                <a:avLst/>
              </a:prstGeom>
            </p:spPr>
          </p:pic>
          <p:pic>
            <p:nvPicPr>
              <p:cNvPr id="70" name="Graphic 69" descr="Pyramid with levels outline">
                <a:extLst>
                  <a:ext uri="{FF2B5EF4-FFF2-40B4-BE49-F238E27FC236}">
                    <a16:creationId xmlns:a16="http://schemas.microsoft.com/office/drawing/2014/main" id="{E6F192D1-8D57-1F6E-26F8-AE426C63F1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26950" y="6185606"/>
                <a:ext cx="557799" cy="557799"/>
              </a:xfrm>
              <a:prstGeom prst="rect">
                <a:avLst/>
              </a:prstGeom>
            </p:spPr>
          </p:pic>
          <p:pic>
            <p:nvPicPr>
              <p:cNvPr id="71" name="Graphic 70" descr="Plant With Roots outline">
                <a:extLst>
                  <a:ext uri="{FF2B5EF4-FFF2-40B4-BE49-F238E27FC236}">
                    <a16:creationId xmlns:a16="http://schemas.microsoft.com/office/drawing/2014/main" id="{A4DB5E9D-C348-7D6D-976D-8E928EBD95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22463" y="6248470"/>
                <a:ext cx="453109" cy="453109"/>
              </a:xfrm>
              <a:prstGeom prst="rect">
                <a:avLst/>
              </a:prstGeom>
            </p:spPr>
          </p:pic>
          <p:pic>
            <p:nvPicPr>
              <p:cNvPr id="72" name="Graphic 71" descr="Chevron arrows outline">
                <a:extLst>
                  <a:ext uri="{FF2B5EF4-FFF2-40B4-BE49-F238E27FC236}">
                    <a16:creationId xmlns:a16="http://schemas.microsoft.com/office/drawing/2014/main" id="{41B210AD-8637-CCF6-2FC3-5277000CDB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5497557" y="6282146"/>
                <a:ext cx="399404" cy="349780"/>
              </a:xfrm>
              <a:prstGeom prst="rect">
                <a:avLst/>
              </a:prstGeom>
            </p:spPr>
          </p:pic>
          <p:pic>
            <p:nvPicPr>
              <p:cNvPr id="73" name="Graphic 72" descr="Chevron arrows outline">
                <a:extLst>
                  <a:ext uri="{FF2B5EF4-FFF2-40B4-BE49-F238E27FC236}">
                    <a16:creationId xmlns:a16="http://schemas.microsoft.com/office/drawing/2014/main" id="{A98F96AA-7AB6-1301-55F6-C9D14A8A1B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5696493" y="6282146"/>
                <a:ext cx="399404" cy="349780"/>
              </a:xfrm>
              <a:prstGeom prst="rect">
                <a:avLst/>
              </a:prstGeom>
            </p:spPr>
          </p:pic>
        </p:grpSp>
        <p:cxnSp>
          <p:nvCxnSpPr>
            <p:cNvPr id="76" name="Straight Connector 75">
              <a:extLst>
                <a:ext uri="{FF2B5EF4-FFF2-40B4-BE49-F238E27FC236}">
                  <a16:creationId xmlns:a16="http://schemas.microsoft.com/office/drawing/2014/main" id="{60ADF96D-7233-2A45-3800-56FB0C2292B3}"/>
                </a:ext>
              </a:extLst>
            </p:cNvPr>
            <p:cNvCxnSpPr>
              <a:cxnSpLocks/>
            </p:cNvCxnSpPr>
            <p:nvPr/>
          </p:nvCxnSpPr>
          <p:spPr>
            <a:xfrm flipV="1">
              <a:off x="3732638" y="6384699"/>
              <a:ext cx="64633" cy="206"/>
            </a:xfrm>
            <a:prstGeom prst="line">
              <a:avLst/>
            </a:prstGeom>
            <a:ln w="9525"/>
          </p:spPr>
          <p:style>
            <a:lnRef idx="1">
              <a:schemeClr val="dk1"/>
            </a:lnRef>
            <a:fillRef idx="0">
              <a:schemeClr val="dk1"/>
            </a:fillRef>
            <a:effectRef idx="0">
              <a:schemeClr val="dk1"/>
            </a:effectRef>
            <a:fontRef idx="minor">
              <a:schemeClr val="tx1"/>
            </a:fontRef>
          </p:style>
        </p:cxnSp>
      </p:grpSp>
      <p:grpSp>
        <p:nvGrpSpPr>
          <p:cNvPr id="87" name="Group 86">
            <a:extLst>
              <a:ext uri="{FF2B5EF4-FFF2-40B4-BE49-F238E27FC236}">
                <a16:creationId xmlns:a16="http://schemas.microsoft.com/office/drawing/2014/main" id="{19F97C0A-0030-6F8F-2A24-627D5F5D5F07}"/>
              </a:ext>
            </a:extLst>
          </p:cNvPr>
          <p:cNvGrpSpPr/>
          <p:nvPr/>
        </p:nvGrpSpPr>
        <p:grpSpPr>
          <a:xfrm>
            <a:off x="2606191" y="6736004"/>
            <a:ext cx="1981244" cy="557799"/>
            <a:chOff x="2437044" y="7152187"/>
            <a:chExt cx="1981244" cy="557799"/>
          </a:xfrm>
        </p:grpSpPr>
        <p:pic>
          <p:nvPicPr>
            <p:cNvPr id="80" name="Graphic 79" descr="Pot of gold outline">
              <a:extLst>
                <a:ext uri="{FF2B5EF4-FFF2-40B4-BE49-F238E27FC236}">
                  <a16:creationId xmlns:a16="http://schemas.microsoft.com/office/drawing/2014/main" id="{4093A8D9-8750-D7F8-A4A7-E3C0AA52054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437044" y="7197576"/>
              <a:ext cx="467022" cy="467022"/>
            </a:xfrm>
            <a:prstGeom prst="rect">
              <a:avLst/>
            </a:prstGeom>
          </p:spPr>
        </p:pic>
        <p:pic>
          <p:nvPicPr>
            <p:cNvPr id="81" name="Graphic 80" descr="Pyramid with levels outline">
              <a:extLst>
                <a:ext uri="{FF2B5EF4-FFF2-40B4-BE49-F238E27FC236}">
                  <a16:creationId xmlns:a16="http://schemas.microsoft.com/office/drawing/2014/main" id="{CD0F1583-F38F-9879-5C5D-8D05675D30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38803" y="7152187"/>
              <a:ext cx="557799" cy="557799"/>
            </a:xfrm>
            <a:prstGeom prst="rect">
              <a:avLst/>
            </a:prstGeom>
          </p:spPr>
        </p:pic>
        <p:grpSp>
          <p:nvGrpSpPr>
            <p:cNvPr id="82" name="Group 81">
              <a:extLst>
                <a:ext uri="{FF2B5EF4-FFF2-40B4-BE49-F238E27FC236}">
                  <a16:creationId xmlns:a16="http://schemas.microsoft.com/office/drawing/2014/main" id="{10414629-A681-3DEF-13D0-9C675F4FC722}"/>
                </a:ext>
              </a:extLst>
            </p:cNvPr>
            <p:cNvGrpSpPr/>
            <p:nvPr/>
          </p:nvGrpSpPr>
          <p:grpSpPr>
            <a:xfrm>
              <a:off x="3396602" y="7270594"/>
              <a:ext cx="504122" cy="361844"/>
              <a:chOff x="5726555" y="4149295"/>
              <a:chExt cx="724705" cy="542233"/>
            </a:xfrm>
            <a:solidFill>
              <a:schemeClr val="bg1"/>
            </a:solidFill>
          </p:grpSpPr>
          <p:sp>
            <p:nvSpPr>
              <p:cNvPr id="83" name="Rectangle 82">
                <a:extLst>
                  <a:ext uri="{FF2B5EF4-FFF2-40B4-BE49-F238E27FC236}">
                    <a16:creationId xmlns:a16="http://schemas.microsoft.com/office/drawing/2014/main" id="{564D5140-FBF8-E4FE-5A3F-A9CC8BBF3DAB}"/>
                  </a:ext>
                </a:extLst>
              </p:cNvPr>
              <p:cNvSpPr/>
              <p:nvPr/>
            </p:nvSpPr>
            <p:spPr>
              <a:xfrm>
                <a:off x="5726555" y="4282482"/>
                <a:ext cx="724705" cy="30936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95299FD-CE06-BED2-CF54-A02A08E1AE7F}"/>
                  </a:ext>
                </a:extLst>
              </p:cNvPr>
              <p:cNvSpPr/>
              <p:nvPr/>
            </p:nvSpPr>
            <p:spPr>
              <a:xfrm>
                <a:off x="5910729" y="4149295"/>
                <a:ext cx="376517" cy="54223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67D7BB-AA3C-7C85-B3F4-5065263BD731}"/>
                  </a:ext>
                </a:extLst>
              </p:cNvPr>
              <p:cNvSpPr/>
              <p:nvPr/>
            </p:nvSpPr>
            <p:spPr>
              <a:xfrm>
                <a:off x="5888877" y="4301736"/>
                <a:ext cx="473180" cy="270857"/>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6" name="Graphic 85" descr="Sparrow outline">
              <a:extLst>
                <a:ext uri="{FF2B5EF4-FFF2-40B4-BE49-F238E27FC236}">
                  <a16:creationId xmlns:a16="http://schemas.microsoft.com/office/drawing/2014/main" id="{8A8BD963-248B-5519-A962-A58EF4718A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955140" y="7190994"/>
              <a:ext cx="463148" cy="495089"/>
            </a:xfrm>
            <a:prstGeom prst="rect">
              <a:avLst/>
            </a:prstGeom>
          </p:spPr>
        </p:pic>
      </p:grpSp>
      <p:grpSp>
        <p:nvGrpSpPr>
          <p:cNvPr id="98" name="Group 97">
            <a:extLst>
              <a:ext uri="{FF2B5EF4-FFF2-40B4-BE49-F238E27FC236}">
                <a16:creationId xmlns:a16="http://schemas.microsoft.com/office/drawing/2014/main" id="{49573D45-E24D-BA33-4B6F-24F4B999173F}"/>
              </a:ext>
            </a:extLst>
          </p:cNvPr>
          <p:cNvGrpSpPr/>
          <p:nvPr/>
        </p:nvGrpSpPr>
        <p:grpSpPr>
          <a:xfrm>
            <a:off x="1478955" y="7966812"/>
            <a:ext cx="3960629" cy="634592"/>
            <a:chOff x="1133640" y="8064670"/>
            <a:chExt cx="3960629" cy="634592"/>
          </a:xfrm>
        </p:grpSpPr>
        <p:pic>
          <p:nvPicPr>
            <p:cNvPr id="88" name="Graphic 87" descr="Sparrow outline">
              <a:extLst>
                <a:ext uri="{FF2B5EF4-FFF2-40B4-BE49-F238E27FC236}">
                  <a16:creationId xmlns:a16="http://schemas.microsoft.com/office/drawing/2014/main" id="{51F025B2-D417-7D2C-3F91-272624F13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133640" y="8117806"/>
              <a:ext cx="463148" cy="495089"/>
            </a:xfrm>
            <a:prstGeom prst="rect">
              <a:avLst/>
            </a:prstGeom>
          </p:spPr>
        </p:pic>
        <p:pic>
          <p:nvPicPr>
            <p:cNvPr id="89" name="Graphic 88" descr="Lion outline">
              <a:extLst>
                <a:ext uri="{FF2B5EF4-FFF2-40B4-BE49-F238E27FC236}">
                  <a16:creationId xmlns:a16="http://schemas.microsoft.com/office/drawing/2014/main" id="{62D0FE6F-F1BE-D298-763A-AD3B0ED7FB4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1557813" y="8119066"/>
              <a:ext cx="556803" cy="535259"/>
            </a:xfrm>
            <a:prstGeom prst="rect">
              <a:avLst/>
            </a:prstGeom>
          </p:spPr>
        </p:pic>
        <p:pic>
          <p:nvPicPr>
            <p:cNvPr id="90" name="Graphic 89" descr="Quill outline">
              <a:extLst>
                <a:ext uri="{FF2B5EF4-FFF2-40B4-BE49-F238E27FC236}">
                  <a16:creationId xmlns:a16="http://schemas.microsoft.com/office/drawing/2014/main" id="{71112529-29AC-E80A-4BED-6BA13E54FED6}"/>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2085410" y="8206777"/>
              <a:ext cx="322484" cy="301176"/>
            </a:xfrm>
            <a:prstGeom prst="rect">
              <a:avLst/>
            </a:prstGeom>
          </p:spPr>
        </p:pic>
        <p:pic>
          <p:nvPicPr>
            <p:cNvPr id="91" name="Graphic 90" descr="Leaf outline">
              <a:extLst>
                <a:ext uri="{FF2B5EF4-FFF2-40B4-BE49-F238E27FC236}">
                  <a16:creationId xmlns:a16="http://schemas.microsoft.com/office/drawing/2014/main" id="{CF9DA22E-57D2-8AA4-55DB-FC434615B40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18681282">
              <a:off x="2335407" y="8186994"/>
              <a:ext cx="417516" cy="417516"/>
            </a:xfrm>
            <a:prstGeom prst="rect">
              <a:avLst/>
            </a:prstGeom>
          </p:spPr>
        </p:pic>
        <p:pic>
          <p:nvPicPr>
            <p:cNvPr id="92" name="Graphic 91" descr="Sparrow outline">
              <a:extLst>
                <a:ext uri="{FF2B5EF4-FFF2-40B4-BE49-F238E27FC236}">
                  <a16:creationId xmlns:a16="http://schemas.microsoft.com/office/drawing/2014/main" id="{103A52BD-5CB2-661E-5BA3-8EE8B6FF87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692716" y="8134298"/>
              <a:ext cx="463148" cy="495089"/>
            </a:xfrm>
            <a:prstGeom prst="rect">
              <a:avLst/>
            </a:prstGeom>
          </p:spPr>
        </p:pic>
        <p:pic>
          <p:nvPicPr>
            <p:cNvPr id="93" name="Graphic 92" descr="Chevron arrows outline">
              <a:extLst>
                <a:ext uri="{FF2B5EF4-FFF2-40B4-BE49-F238E27FC236}">
                  <a16:creationId xmlns:a16="http://schemas.microsoft.com/office/drawing/2014/main" id="{BFD1BD8A-AC8B-43CE-A4ED-4831876226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3108283" y="8201366"/>
              <a:ext cx="399404" cy="349780"/>
            </a:xfrm>
            <a:prstGeom prst="rect">
              <a:avLst/>
            </a:prstGeom>
          </p:spPr>
        </p:pic>
        <p:pic>
          <p:nvPicPr>
            <p:cNvPr id="94" name="Graphic 93" descr="Chevron arrows outline">
              <a:extLst>
                <a:ext uri="{FF2B5EF4-FFF2-40B4-BE49-F238E27FC236}">
                  <a16:creationId xmlns:a16="http://schemas.microsoft.com/office/drawing/2014/main" id="{685639AE-69BF-286B-FD2D-B0ADFA5EB4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3307219" y="8201366"/>
              <a:ext cx="399404" cy="349780"/>
            </a:xfrm>
            <a:prstGeom prst="rect">
              <a:avLst/>
            </a:prstGeom>
          </p:spPr>
        </p:pic>
        <p:pic>
          <p:nvPicPr>
            <p:cNvPr id="95" name="Graphic 94" descr="Raised hand outline">
              <a:extLst>
                <a:ext uri="{FF2B5EF4-FFF2-40B4-BE49-F238E27FC236}">
                  <a16:creationId xmlns:a16="http://schemas.microsoft.com/office/drawing/2014/main" id="{F3108E52-0E82-2237-A2A5-7A42A76C3A2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6200000">
              <a:off x="3654967" y="8064670"/>
              <a:ext cx="601360" cy="601360"/>
            </a:xfrm>
            <a:prstGeom prst="rect">
              <a:avLst/>
            </a:prstGeom>
          </p:spPr>
        </p:pic>
        <p:pic>
          <p:nvPicPr>
            <p:cNvPr id="96" name="Graphic 95" descr="Quill outline">
              <a:extLst>
                <a:ext uri="{FF2B5EF4-FFF2-40B4-BE49-F238E27FC236}">
                  <a16:creationId xmlns:a16="http://schemas.microsoft.com/office/drawing/2014/main" id="{87E065AD-A8F9-C84E-49E7-70662E23AE61}"/>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4248470" y="8217782"/>
              <a:ext cx="322484" cy="301176"/>
            </a:xfrm>
            <a:prstGeom prst="rect">
              <a:avLst/>
            </a:prstGeom>
          </p:spPr>
        </p:pic>
        <p:pic>
          <p:nvPicPr>
            <p:cNvPr id="97" name="Graphic 96" descr="Eye outline">
              <a:extLst>
                <a:ext uri="{FF2B5EF4-FFF2-40B4-BE49-F238E27FC236}">
                  <a16:creationId xmlns:a16="http://schemas.microsoft.com/office/drawing/2014/main" id="{BD1EA85B-8D4B-86E2-1EC6-DC2FCA4E4E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7248" y="8092241"/>
              <a:ext cx="607021" cy="607021"/>
            </a:xfrm>
            <a:prstGeom prst="rect">
              <a:avLst/>
            </a:prstGeom>
          </p:spPr>
        </p:pic>
      </p:grpSp>
      <p:sp>
        <p:nvSpPr>
          <p:cNvPr id="4" name="TextBox 3">
            <a:extLst>
              <a:ext uri="{FF2B5EF4-FFF2-40B4-BE49-F238E27FC236}">
                <a16:creationId xmlns:a16="http://schemas.microsoft.com/office/drawing/2014/main" id="{FD24B6BA-084D-3206-1248-B35CF1E043AB}"/>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25</a:t>
            </a:r>
          </a:p>
        </p:txBody>
      </p:sp>
    </p:spTree>
    <p:extLst>
      <p:ext uri="{BB962C8B-B14F-4D97-AF65-F5344CB8AC3E}">
        <p14:creationId xmlns:p14="http://schemas.microsoft.com/office/powerpoint/2010/main" val="356420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INDIA</a:t>
            </a:r>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E4D05290-6260-040B-ED15-57831699941D}"/>
              </a:ext>
            </a:extLst>
          </p:cNvPr>
          <p:cNvSpPr/>
          <p:nvPr/>
        </p:nvSpPr>
        <p:spPr>
          <a:xfrm>
            <a:off x="109182" y="858096"/>
            <a:ext cx="6639636" cy="211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Like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Egypt</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ancient India was a place where one of the world’s first great civilizations was born. Ancient India was also one of the largest ancient civilizations, stretching across the entire Indian subcontinent, which includes all of what is known today as India, Pakistan, and Bangladesh. Even more importantly, the ancient Indian civilization that formed around the Indus River gave birth to many of India’s unique cultural traditions, such as the Hindu religion. Over the years, ancient India was also home to some of the world’s first and most powerful kingdoms, including the Maurya Empire and the Gupta Empire. India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Indian culture</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continued to grow and change long after these and other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fell, and the influence of ancient India is still felt in many ways today.</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AF84E63-553A-1EB5-1A28-2AFE915274CE}"/>
              </a:ext>
            </a:extLst>
          </p:cNvPr>
          <p:cNvSpPr/>
          <p:nvPr/>
        </p:nvSpPr>
        <p:spPr>
          <a:xfrm>
            <a:off x="109182" y="3095459"/>
            <a:ext cx="6639636" cy="756788"/>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India. After reading, put the following events in Ancient India history in the correct order. Answer the questions on your group answer key. Get approval of correct code before moving on to task 4. </a:t>
            </a:r>
          </a:p>
        </p:txBody>
      </p:sp>
      <p:sp>
        <p:nvSpPr>
          <p:cNvPr id="11" name="Rectangle 10">
            <a:extLst>
              <a:ext uri="{FF2B5EF4-FFF2-40B4-BE49-F238E27FC236}">
                <a16:creationId xmlns:a16="http://schemas.microsoft.com/office/drawing/2014/main" id="{DA5389D8-AEC2-48C8-7FBC-6E985746E829}"/>
              </a:ext>
            </a:extLst>
          </p:cNvPr>
          <p:cNvSpPr/>
          <p:nvPr/>
        </p:nvSpPr>
        <p:spPr>
          <a:xfrm>
            <a:off x="0" y="4704876"/>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2" name="Rectangle 11">
            <a:extLst>
              <a:ext uri="{FF2B5EF4-FFF2-40B4-BE49-F238E27FC236}">
                <a16:creationId xmlns:a16="http://schemas.microsoft.com/office/drawing/2014/main" id="{40ADE5C0-D3E1-407D-4650-95F802811F15}"/>
              </a:ext>
            </a:extLst>
          </p:cNvPr>
          <p:cNvSpPr/>
          <p:nvPr/>
        </p:nvSpPr>
        <p:spPr>
          <a:xfrm>
            <a:off x="1596788" y="4704876"/>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2" name="TextBox 21">
            <a:extLst>
              <a:ext uri="{FF2B5EF4-FFF2-40B4-BE49-F238E27FC236}">
                <a16:creationId xmlns:a16="http://schemas.microsoft.com/office/drawing/2014/main" id="{54F7CEF1-19D6-B1DB-BF9F-AB78C096017B}"/>
              </a:ext>
            </a:extLst>
          </p:cNvPr>
          <p:cNvSpPr txBox="1"/>
          <p:nvPr/>
        </p:nvSpPr>
        <p:spPr>
          <a:xfrm>
            <a:off x="0" y="4076966"/>
            <a:ext cx="6858000" cy="369332"/>
          </a:xfrm>
          <a:prstGeom prst="rect">
            <a:avLst/>
          </a:prstGeom>
          <a:noFill/>
        </p:spPr>
        <p:txBody>
          <a:bodyPr wrap="square" rtlCol="0">
            <a:spAutoFit/>
          </a:bodyPr>
          <a:lstStyle/>
          <a:p>
            <a:r>
              <a:rPr lang="en-US" dirty="0"/>
              <a:t>- - - - - - - - - - - - - - - - - - - - - - - - - - - - - - - - - - - - - - - - - - - - - - - - - - - - - - - </a:t>
            </a:r>
          </a:p>
        </p:txBody>
      </p:sp>
      <p:pic>
        <p:nvPicPr>
          <p:cNvPr id="24" name="Picture 23">
            <a:extLst>
              <a:ext uri="{FF2B5EF4-FFF2-40B4-BE49-F238E27FC236}">
                <a16:creationId xmlns:a16="http://schemas.microsoft.com/office/drawing/2014/main" id="{43D87BF1-82D5-48D6-AEC9-E2A9E2AD7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207802"/>
            <a:ext cx="1671241" cy="157320"/>
          </a:xfrm>
          <a:prstGeom prst="rect">
            <a:avLst/>
          </a:prstGeom>
        </p:spPr>
      </p:pic>
      <p:pic>
        <p:nvPicPr>
          <p:cNvPr id="25" name="Picture 24" descr="Logo&#10;&#10;Description automatically generated">
            <a:extLst>
              <a:ext uri="{FF2B5EF4-FFF2-40B4-BE49-F238E27FC236}">
                <a16:creationId xmlns:a16="http://schemas.microsoft.com/office/drawing/2014/main" id="{944896E3-5BA1-0F35-EEB7-A33C93476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41857"/>
            <a:ext cx="992459" cy="289209"/>
          </a:xfrm>
          <a:prstGeom prst="rect">
            <a:avLst/>
          </a:prstGeom>
        </p:spPr>
      </p:pic>
      <p:sp>
        <p:nvSpPr>
          <p:cNvPr id="19" name="TextBox 18">
            <a:extLst>
              <a:ext uri="{FF2B5EF4-FFF2-40B4-BE49-F238E27FC236}">
                <a16:creationId xmlns:a16="http://schemas.microsoft.com/office/drawing/2014/main" id="{E768C31D-52DB-A810-3DCD-BC475FC86A5D}"/>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4" name="Rectangle 13">
            <a:extLst>
              <a:ext uri="{FF2B5EF4-FFF2-40B4-BE49-F238E27FC236}">
                <a16:creationId xmlns:a16="http://schemas.microsoft.com/office/drawing/2014/main" id="{133A7AAD-6751-65DC-3548-F85FC79C903D}"/>
              </a:ext>
            </a:extLst>
          </p:cNvPr>
          <p:cNvSpPr/>
          <p:nvPr/>
        </p:nvSpPr>
        <p:spPr>
          <a:xfrm>
            <a:off x="109182" y="5556277"/>
            <a:ext cx="6639636" cy="211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Like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Egypt</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ancient India was a place where one of the world’s first great civilizations was born. Ancient India was also one of the largest ancient civilizations, stretching across the entire Indian subcontinent, which includes all of what is known today as India, Pakistan, and Bangladesh. Even more importantly, the ancient Indian civilization that formed around the Indus River gave birth to many of India’s unique cultural traditions, such as the Hindu religion. Over the years, ancient India was also home to some of the world’s first and most powerful kingdoms, including the Maurya Empire and the Gupta Empire. India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Indian culture</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continued to grow and change long after these and other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fell, and the influence of ancient India is still felt in many ways today.</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FCD61C3-4F0F-EBB6-63F8-8BB1FD24A217}"/>
              </a:ext>
            </a:extLst>
          </p:cNvPr>
          <p:cNvSpPr/>
          <p:nvPr/>
        </p:nvSpPr>
        <p:spPr>
          <a:xfrm>
            <a:off x="109182" y="7793640"/>
            <a:ext cx="6639636" cy="756788"/>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India. After reading, put the following events in Ancient India history in the correct order. Answer the below on your group answer key. Get approval of correct code before moving on to task 4. </a:t>
            </a:r>
          </a:p>
        </p:txBody>
      </p:sp>
      <p:sp>
        <p:nvSpPr>
          <p:cNvPr id="10" name="TextBox 9">
            <a:extLst>
              <a:ext uri="{FF2B5EF4-FFF2-40B4-BE49-F238E27FC236}">
                <a16:creationId xmlns:a16="http://schemas.microsoft.com/office/drawing/2014/main" id="{03416406-F611-C7E0-4EC6-363F55761A22}"/>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26</a:t>
            </a:r>
          </a:p>
        </p:txBody>
      </p:sp>
    </p:spTree>
    <p:extLst>
      <p:ext uri="{BB962C8B-B14F-4D97-AF65-F5344CB8AC3E}">
        <p14:creationId xmlns:p14="http://schemas.microsoft.com/office/powerpoint/2010/main" val="401808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13" name="Group 12">
            <a:extLst>
              <a:ext uri="{FF2B5EF4-FFF2-40B4-BE49-F238E27FC236}">
                <a16:creationId xmlns:a16="http://schemas.microsoft.com/office/drawing/2014/main" id="{55FBBBCC-7AD1-79C1-73A2-0422602F1B65}"/>
              </a:ext>
            </a:extLst>
          </p:cNvPr>
          <p:cNvGrpSpPr/>
          <p:nvPr/>
        </p:nvGrpSpPr>
        <p:grpSpPr>
          <a:xfrm>
            <a:off x="234762" y="5449139"/>
            <a:ext cx="6409066" cy="866274"/>
            <a:chOff x="234762" y="5449139"/>
            <a:chExt cx="6409066" cy="866274"/>
          </a:xfrm>
        </p:grpSpPr>
        <p:sp>
          <p:nvSpPr>
            <p:cNvPr id="24" name="Rectangle 23">
              <a:extLst>
                <a:ext uri="{FF2B5EF4-FFF2-40B4-BE49-F238E27FC236}">
                  <a16:creationId xmlns:a16="http://schemas.microsoft.com/office/drawing/2014/main" id="{9E5196A8-56C7-007C-5179-2D1F547E58A3}"/>
                </a:ext>
              </a:extLst>
            </p:cNvPr>
            <p:cNvSpPr/>
            <p:nvPr/>
          </p:nvSpPr>
          <p:spPr>
            <a:xfrm>
              <a:off x="234762" y="5449139"/>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Farmers first started growing crops near the 				banks of the Indus River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4C1F187E-608F-E888-130B-21959A6B4B7B}"/>
                </a:ext>
              </a:extLst>
            </p:cNvPr>
            <p:cNvSpPr/>
            <p:nvPr/>
          </p:nvSpPr>
          <p:spPr>
            <a:xfrm>
              <a:off x="336884" y="5543973"/>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7</a:t>
              </a:r>
            </a:p>
          </p:txBody>
        </p:sp>
      </p:grpSp>
      <p:grpSp>
        <p:nvGrpSpPr>
          <p:cNvPr id="8" name="Group 7">
            <a:extLst>
              <a:ext uri="{FF2B5EF4-FFF2-40B4-BE49-F238E27FC236}">
                <a16:creationId xmlns:a16="http://schemas.microsoft.com/office/drawing/2014/main" id="{B0277B07-DC9E-6137-7ADA-01CD1D00F173}"/>
              </a:ext>
            </a:extLst>
          </p:cNvPr>
          <p:cNvGrpSpPr/>
          <p:nvPr/>
        </p:nvGrpSpPr>
        <p:grpSpPr>
          <a:xfrm>
            <a:off x="224467" y="1327251"/>
            <a:ext cx="6409066" cy="866274"/>
            <a:chOff x="224467" y="1327251"/>
            <a:chExt cx="6409066" cy="866274"/>
          </a:xfrm>
        </p:grpSpPr>
        <p:sp>
          <p:nvSpPr>
            <p:cNvPr id="9" name="Rectangle 8">
              <a:extLst>
                <a:ext uri="{FF2B5EF4-FFF2-40B4-BE49-F238E27FC236}">
                  <a16:creationId xmlns:a16="http://schemas.microsoft.com/office/drawing/2014/main" id="{A8051E3F-78BA-4CAD-76EA-6EFCDF53B75F}"/>
                </a:ext>
              </a:extLst>
            </p:cNvPr>
            <p:cNvSpPr/>
            <p:nvPr/>
          </p:nvSpPr>
          <p:spPr>
            <a:xfrm>
              <a:off x="224467" y="1327251"/>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eople who lived in Indus Valley villages learned 			to make metal tools and other goods that they 		       		traded.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548DDDE1-852F-285D-8A6A-F20C1122F707}"/>
                </a:ext>
              </a:extLst>
            </p:cNvPr>
            <p:cNvSpPr/>
            <p:nvPr/>
          </p:nvSpPr>
          <p:spPr>
            <a:xfrm>
              <a:off x="336884" y="142208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3</a:t>
              </a:r>
            </a:p>
          </p:txBody>
        </p:sp>
      </p:grpSp>
      <p:grpSp>
        <p:nvGrpSpPr>
          <p:cNvPr id="15" name="Group 14">
            <a:extLst>
              <a:ext uri="{FF2B5EF4-FFF2-40B4-BE49-F238E27FC236}">
                <a16:creationId xmlns:a16="http://schemas.microsoft.com/office/drawing/2014/main" id="{A9A53A11-8FC6-1217-77FB-DDAAEA37FFAA}"/>
              </a:ext>
            </a:extLst>
          </p:cNvPr>
          <p:cNvGrpSpPr/>
          <p:nvPr/>
        </p:nvGrpSpPr>
        <p:grpSpPr>
          <a:xfrm>
            <a:off x="234762" y="7510083"/>
            <a:ext cx="6409066" cy="866274"/>
            <a:chOff x="234762" y="7510083"/>
            <a:chExt cx="6409066" cy="866274"/>
          </a:xfrm>
        </p:grpSpPr>
        <p:sp>
          <p:nvSpPr>
            <p:cNvPr id="25" name="Rectangle 24">
              <a:extLst>
                <a:ext uri="{FF2B5EF4-FFF2-40B4-BE49-F238E27FC236}">
                  <a16:creationId xmlns:a16="http://schemas.microsoft.com/office/drawing/2014/main" id="{B8F932DA-FEFF-0317-250D-DD97B1D02E1B}"/>
                </a:ext>
              </a:extLst>
            </p:cNvPr>
            <p:cNvSpPr/>
            <p:nvPr/>
          </p:nvSpPr>
          <p:spPr>
            <a:xfrm>
              <a:off x="234762" y="7510083"/>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planned cities of Mohenjo-Daro and Harappa 			were formed. </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E779347C-9AE9-35A9-9DB3-1C564C521FB2}"/>
                </a:ext>
              </a:extLst>
            </p:cNvPr>
            <p:cNvSpPr/>
            <p:nvPr/>
          </p:nvSpPr>
          <p:spPr>
            <a:xfrm>
              <a:off x="336884" y="759855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6</a:t>
              </a:r>
            </a:p>
          </p:txBody>
        </p:sp>
      </p:grpSp>
      <p:grpSp>
        <p:nvGrpSpPr>
          <p:cNvPr id="11" name="Group 10">
            <a:extLst>
              <a:ext uri="{FF2B5EF4-FFF2-40B4-BE49-F238E27FC236}">
                <a16:creationId xmlns:a16="http://schemas.microsoft.com/office/drawing/2014/main" id="{64C66469-7223-2DF8-5D5F-1D5DF0035ACF}"/>
              </a:ext>
            </a:extLst>
          </p:cNvPr>
          <p:cNvGrpSpPr/>
          <p:nvPr/>
        </p:nvGrpSpPr>
        <p:grpSpPr>
          <a:xfrm>
            <a:off x="234762" y="3388195"/>
            <a:ext cx="6409066" cy="866274"/>
            <a:chOff x="234762" y="3388195"/>
            <a:chExt cx="6409066" cy="866274"/>
          </a:xfrm>
        </p:grpSpPr>
        <p:sp>
          <p:nvSpPr>
            <p:cNvPr id="20" name="Rectangle 19">
              <a:extLst>
                <a:ext uri="{FF2B5EF4-FFF2-40B4-BE49-F238E27FC236}">
                  <a16:creationId xmlns:a16="http://schemas.microsoft.com/office/drawing/2014/main" id="{BADA6759-C3F0-DBED-F4C4-E969FF5B0DE7}"/>
                </a:ext>
              </a:extLst>
            </p:cNvPr>
            <p:cNvSpPr/>
            <p:nvPr/>
          </p:nvSpPr>
          <p:spPr>
            <a:xfrm>
              <a:off x="234762" y="3388195"/>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Indus Valley civilization was hit by a series of 			earthquakes that disrupted life there and may 				have forced many people to flee.</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56BC1583-1CBC-AC28-95A5-BDA11B3D1EAF}"/>
                </a:ext>
              </a:extLst>
            </p:cNvPr>
            <p:cNvSpPr/>
            <p:nvPr/>
          </p:nvSpPr>
          <p:spPr>
            <a:xfrm>
              <a:off x="336884" y="3483029"/>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1</a:t>
              </a:r>
            </a:p>
          </p:txBody>
        </p:sp>
      </p:grpSp>
      <p:grpSp>
        <p:nvGrpSpPr>
          <p:cNvPr id="7" name="Group 6">
            <a:extLst>
              <a:ext uri="{FF2B5EF4-FFF2-40B4-BE49-F238E27FC236}">
                <a16:creationId xmlns:a16="http://schemas.microsoft.com/office/drawing/2014/main" id="{C2E60A80-9E45-C200-77B8-6575CB14138F}"/>
              </a:ext>
            </a:extLst>
          </p:cNvPr>
          <p:cNvGrpSpPr/>
          <p:nvPr/>
        </p:nvGrpSpPr>
        <p:grpSpPr>
          <a:xfrm>
            <a:off x="224467" y="296779"/>
            <a:ext cx="6409066" cy="866274"/>
            <a:chOff x="224467" y="296779"/>
            <a:chExt cx="6409066" cy="866274"/>
          </a:xfrm>
        </p:grpSpPr>
        <p:sp>
          <p:nvSpPr>
            <p:cNvPr id="18" name="Rectangle 17">
              <a:extLst>
                <a:ext uri="{FF2B5EF4-FFF2-40B4-BE49-F238E27FC236}">
                  <a16:creationId xmlns:a16="http://schemas.microsoft.com/office/drawing/2014/main" id="{884515DD-C1C7-CC2B-BDB7-0D6FA5926EAF}"/>
                </a:ext>
              </a:extLst>
            </p:cNvPr>
            <p:cNvSpPr/>
            <p:nvPr/>
          </p:nvSpPr>
          <p:spPr>
            <a:xfrm>
              <a:off x="224467" y="296779"/>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Aryans made their way into the region starting 				the Vedic Period.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F48A8652-ABDE-6B10-1106-6AD262A1D9BE}"/>
                </a:ext>
              </a:extLst>
            </p:cNvPr>
            <p:cNvSpPr/>
            <p:nvPr/>
          </p:nvSpPr>
          <p:spPr>
            <a:xfrm>
              <a:off x="336884" y="391613"/>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8</a:t>
              </a:r>
            </a:p>
          </p:txBody>
        </p:sp>
      </p:grpSp>
      <p:grpSp>
        <p:nvGrpSpPr>
          <p:cNvPr id="14" name="Group 13">
            <a:extLst>
              <a:ext uri="{FF2B5EF4-FFF2-40B4-BE49-F238E27FC236}">
                <a16:creationId xmlns:a16="http://schemas.microsoft.com/office/drawing/2014/main" id="{055A4947-1483-0BAA-7463-345ABDCA7EE8}"/>
              </a:ext>
            </a:extLst>
          </p:cNvPr>
          <p:cNvGrpSpPr/>
          <p:nvPr/>
        </p:nvGrpSpPr>
        <p:grpSpPr>
          <a:xfrm>
            <a:off x="234762" y="6479611"/>
            <a:ext cx="6409066" cy="866274"/>
            <a:chOff x="234762" y="6479611"/>
            <a:chExt cx="6409066" cy="866274"/>
          </a:xfrm>
        </p:grpSpPr>
        <p:sp>
          <p:nvSpPr>
            <p:cNvPr id="23" name="Rectangle 22">
              <a:extLst>
                <a:ext uri="{FF2B5EF4-FFF2-40B4-BE49-F238E27FC236}">
                  <a16:creationId xmlns:a16="http://schemas.microsoft.com/office/drawing/2014/main" id="{8FECDC94-796B-D190-8D73-CC61813DA8B1}"/>
                </a:ext>
              </a:extLst>
            </p:cNvPr>
            <p:cNvSpPr/>
            <p:nvPr/>
          </p:nvSpPr>
          <p:spPr>
            <a:xfrm>
              <a:off x="234762" y="6479611"/>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a:t>
              </a: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caste</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system was implemented which divided 			ancient Indian society into four main classes—the 			Brahmin, Kshatriya, Vaisya, and Sudra castes.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54251781-9111-39A5-A960-854C1C71273F}"/>
                </a:ext>
              </a:extLst>
            </p:cNvPr>
            <p:cNvSpPr/>
            <p:nvPr/>
          </p:nvSpPr>
          <p:spPr>
            <a:xfrm>
              <a:off x="336884" y="657444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2</a:t>
              </a:r>
            </a:p>
          </p:txBody>
        </p:sp>
      </p:grpSp>
      <p:grpSp>
        <p:nvGrpSpPr>
          <p:cNvPr id="10" name="Group 9">
            <a:extLst>
              <a:ext uri="{FF2B5EF4-FFF2-40B4-BE49-F238E27FC236}">
                <a16:creationId xmlns:a16="http://schemas.microsoft.com/office/drawing/2014/main" id="{EE72114E-9CA1-F14A-FF15-078631192426}"/>
              </a:ext>
            </a:extLst>
          </p:cNvPr>
          <p:cNvGrpSpPr/>
          <p:nvPr/>
        </p:nvGrpSpPr>
        <p:grpSpPr>
          <a:xfrm>
            <a:off x="234762" y="2357723"/>
            <a:ext cx="6409066" cy="866274"/>
            <a:chOff x="234762" y="2357723"/>
            <a:chExt cx="6409066" cy="866274"/>
          </a:xfrm>
        </p:grpSpPr>
        <p:sp>
          <p:nvSpPr>
            <p:cNvPr id="19" name="Rectangle 18">
              <a:extLst>
                <a:ext uri="{FF2B5EF4-FFF2-40B4-BE49-F238E27FC236}">
                  <a16:creationId xmlns:a16="http://schemas.microsoft.com/office/drawing/2014/main" id="{5692EBBC-7DBE-990F-B512-35BB80B34CD7}"/>
                </a:ext>
              </a:extLst>
            </p:cNvPr>
            <p:cNvSpPr/>
            <p:nvPr/>
          </p:nvSpPr>
          <p:spPr>
            <a:xfrm>
              <a:off x="234762" y="2357723"/>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 increasing number of religious reformers 				broke away from Hinduism to create other 					religions like Buddhism and </a:t>
              </a: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Jainism.</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23D84E3E-67D9-BED6-1B77-67AE5222F9B5}"/>
                </a:ext>
              </a:extLst>
            </p:cNvPr>
            <p:cNvSpPr/>
            <p:nvPr/>
          </p:nvSpPr>
          <p:spPr>
            <a:xfrm>
              <a:off x="336884" y="2452557"/>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5</a:t>
              </a:r>
            </a:p>
          </p:txBody>
        </p:sp>
      </p:grpSp>
      <p:grpSp>
        <p:nvGrpSpPr>
          <p:cNvPr id="12" name="Group 11">
            <a:extLst>
              <a:ext uri="{FF2B5EF4-FFF2-40B4-BE49-F238E27FC236}">
                <a16:creationId xmlns:a16="http://schemas.microsoft.com/office/drawing/2014/main" id="{742C5252-F6BE-0D9A-89D2-8911AA86F670}"/>
              </a:ext>
            </a:extLst>
          </p:cNvPr>
          <p:cNvGrpSpPr/>
          <p:nvPr/>
        </p:nvGrpSpPr>
        <p:grpSpPr>
          <a:xfrm>
            <a:off x="234762" y="4418667"/>
            <a:ext cx="6409066" cy="866274"/>
            <a:chOff x="234762" y="4418667"/>
            <a:chExt cx="6409066" cy="866274"/>
          </a:xfrm>
        </p:grpSpPr>
        <p:sp>
          <p:nvSpPr>
            <p:cNvPr id="21" name="Rectangle 20">
              <a:extLst>
                <a:ext uri="{FF2B5EF4-FFF2-40B4-BE49-F238E27FC236}">
                  <a16:creationId xmlns:a16="http://schemas.microsoft.com/office/drawing/2014/main" id="{F252F35F-2128-A544-546B-2A30611B9754}"/>
                </a:ext>
              </a:extLst>
            </p:cNvPr>
            <p:cNvSpPr/>
            <p:nvPr/>
          </p:nvSpPr>
          <p:spPr>
            <a:xfrm>
              <a:off x="234762" y="4418667"/>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Gupta Empire came to rise in 320 AD. During 			the Gupta Empire, India entered a golden era, 				during which the arts and sciences flourished.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43CDEEC5-CFDA-2EC8-96D5-5A24C627B890}"/>
                </a:ext>
              </a:extLst>
            </p:cNvPr>
            <p:cNvSpPr/>
            <p:nvPr/>
          </p:nvSpPr>
          <p:spPr>
            <a:xfrm>
              <a:off x="336884" y="4513501"/>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4</a:t>
              </a:r>
            </a:p>
          </p:txBody>
        </p:sp>
      </p:grpSp>
      <p:sp>
        <p:nvSpPr>
          <p:cNvPr id="4" name="TextBox 3">
            <a:extLst>
              <a:ext uri="{FF2B5EF4-FFF2-40B4-BE49-F238E27FC236}">
                <a16:creationId xmlns:a16="http://schemas.microsoft.com/office/drawing/2014/main" id="{4A3771A5-32A7-8AC5-D469-784C76980390}"/>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27</a:t>
            </a:r>
          </a:p>
        </p:txBody>
      </p:sp>
    </p:spTree>
    <p:extLst>
      <p:ext uri="{BB962C8B-B14F-4D97-AF65-F5344CB8AC3E}">
        <p14:creationId xmlns:p14="http://schemas.microsoft.com/office/powerpoint/2010/main" val="197185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CHINA</a:t>
            </a:r>
          </a:p>
        </p:txBody>
      </p:sp>
      <p:pic>
        <p:nvPicPr>
          <p:cNvPr id="5" name="Picture 4">
            <a:extLst>
              <a:ext uri="{FF2B5EF4-FFF2-40B4-BE49-F238E27FC236}">
                <a16:creationId xmlns:a16="http://schemas.microsoft.com/office/drawing/2014/main" id="{BA3571D6-DFCC-16C8-00B1-8C681C3D0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B62C16B-8286-D47B-4A08-E6BBA0A9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D2809F58-F27F-8407-F498-F7E1B22C1ADE}"/>
              </a:ext>
            </a:extLst>
          </p:cNvPr>
          <p:cNvSpPr/>
          <p:nvPr/>
        </p:nvSpPr>
        <p:spPr>
          <a:xfrm>
            <a:off x="109182" y="898519"/>
            <a:ext cx="6639636" cy="184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 is a large nation in eastern Asia with a history that dates back many thousands of years. The </a:t>
            </a:r>
            <a:r>
              <a:rPr lang="en-US" sz="130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Chinese culture</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one of the oldest in the world. Ancient humans began growing rice in China around 6000 BC and settled in farming villages around 5000 BC. Many of these early villages were in the Yellow River Valley in north-central China. In the 1950s, archaeologists discovered the remains of an ancient town called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in northwestern China. People lived in more than one hundred houses in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from about 4500 to 3750 BC. These early people also used stone tools and buried their dead.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3E2F6C5B-3414-DD19-F615-D7E47ADB3C19}"/>
              </a:ext>
            </a:extLst>
          </p:cNvPr>
          <p:cNvSpPr/>
          <p:nvPr/>
        </p:nvSpPr>
        <p:spPr>
          <a:xfrm>
            <a:off x="109182" y="2848434"/>
            <a:ext cx="6639636" cy="75765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China. Use the information to answer the following multiple-choice questions. Answer the questions on your group answer key. Get approval of correct code before moving on to task 5. </a:t>
            </a:r>
          </a:p>
        </p:txBody>
      </p:sp>
      <p:sp>
        <p:nvSpPr>
          <p:cNvPr id="22" name="Rectangle 21">
            <a:extLst>
              <a:ext uri="{FF2B5EF4-FFF2-40B4-BE49-F238E27FC236}">
                <a16:creationId xmlns:a16="http://schemas.microsoft.com/office/drawing/2014/main" id="{D6D8349E-0331-576A-B04F-82674B3FDB08}"/>
              </a:ext>
            </a:extLst>
          </p:cNvPr>
          <p:cNvSpPr/>
          <p:nvPr/>
        </p:nvSpPr>
        <p:spPr>
          <a:xfrm>
            <a:off x="0" y="4843328"/>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23" name="Rectangle 22">
            <a:extLst>
              <a:ext uri="{FF2B5EF4-FFF2-40B4-BE49-F238E27FC236}">
                <a16:creationId xmlns:a16="http://schemas.microsoft.com/office/drawing/2014/main" id="{7FF7669C-7509-7948-8DE9-DEC770DA9D51}"/>
              </a:ext>
            </a:extLst>
          </p:cNvPr>
          <p:cNvSpPr/>
          <p:nvPr/>
        </p:nvSpPr>
        <p:spPr>
          <a:xfrm>
            <a:off x="1596788" y="4843328"/>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27" name="TextBox 26">
            <a:extLst>
              <a:ext uri="{FF2B5EF4-FFF2-40B4-BE49-F238E27FC236}">
                <a16:creationId xmlns:a16="http://schemas.microsoft.com/office/drawing/2014/main" id="{C9111D37-602C-EFCE-046A-C55823251634}"/>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pic>
        <p:nvPicPr>
          <p:cNvPr id="29" name="Picture 28">
            <a:extLst>
              <a:ext uri="{FF2B5EF4-FFF2-40B4-BE49-F238E27FC236}">
                <a16:creationId xmlns:a16="http://schemas.microsoft.com/office/drawing/2014/main" id="{5E70731B-CF3F-37A3-A876-4063569CE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3979455"/>
            <a:ext cx="1671241" cy="157320"/>
          </a:xfrm>
          <a:prstGeom prst="rect">
            <a:avLst/>
          </a:prstGeom>
        </p:spPr>
      </p:pic>
      <p:pic>
        <p:nvPicPr>
          <p:cNvPr id="30" name="Picture 29" descr="Logo&#10;&#10;Description automatically generated">
            <a:extLst>
              <a:ext uri="{FF2B5EF4-FFF2-40B4-BE49-F238E27FC236}">
                <a16:creationId xmlns:a16="http://schemas.microsoft.com/office/drawing/2014/main" id="{652CDB98-7C96-4410-35F8-183266843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3913510"/>
            <a:ext cx="992459" cy="289209"/>
          </a:xfrm>
          <a:prstGeom prst="rect">
            <a:avLst/>
          </a:prstGeom>
        </p:spPr>
      </p:pic>
      <p:sp>
        <p:nvSpPr>
          <p:cNvPr id="10" name="Rectangle 9">
            <a:extLst>
              <a:ext uri="{FF2B5EF4-FFF2-40B4-BE49-F238E27FC236}">
                <a16:creationId xmlns:a16="http://schemas.microsoft.com/office/drawing/2014/main" id="{6C55FFC5-6FDE-C13B-0D66-4CCB5408DC98}"/>
              </a:ext>
            </a:extLst>
          </p:cNvPr>
          <p:cNvSpPr/>
          <p:nvPr/>
        </p:nvSpPr>
        <p:spPr>
          <a:xfrm>
            <a:off x="109182" y="5793827"/>
            <a:ext cx="6639636" cy="184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 is a large nation in eastern Asia with a history that dates back many thousands of years. The </a:t>
            </a:r>
            <a:r>
              <a:rPr lang="en-US" sz="130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Chinese culture</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one of the oldest in the world. Ancient humans began growing rice in China around 6000 BC and settled in farming villages around 5000 BC. Many of these early villages were in the Yellow River Valley in north-central China. In the 1950s, archaeologists discovered the remains of an ancient town called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in northwestern China. People lived in more than one hundred houses in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from about 4500 to 3750 BC. These early people also used stone tools and buried their dead.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167ECBB-BEEE-8D7D-8470-9DB00494F56E}"/>
              </a:ext>
            </a:extLst>
          </p:cNvPr>
          <p:cNvSpPr/>
          <p:nvPr/>
        </p:nvSpPr>
        <p:spPr>
          <a:xfrm>
            <a:off x="109182" y="7743742"/>
            <a:ext cx="6639636" cy="75765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China. Use the information to answer the following multiple-choice questions. Answer the questions on your group answer key. Get approval of correct code before moving on to task 5. </a:t>
            </a:r>
          </a:p>
        </p:txBody>
      </p:sp>
      <p:sp>
        <p:nvSpPr>
          <p:cNvPr id="12" name="TextBox 11">
            <a:extLst>
              <a:ext uri="{FF2B5EF4-FFF2-40B4-BE49-F238E27FC236}">
                <a16:creationId xmlns:a16="http://schemas.microsoft.com/office/drawing/2014/main" id="{68BB163B-DB45-F674-8BB2-8519D2F22E6A}"/>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28</a:t>
            </a:r>
          </a:p>
        </p:txBody>
      </p:sp>
    </p:spTree>
    <p:extLst>
      <p:ext uri="{BB962C8B-B14F-4D97-AF65-F5344CB8AC3E}">
        <p14:creationId xmlns:p14="http://schemas.microsoft.com/office/powerpoint/2010/main" val="428912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4853-506C-763F-4E76-716F7252084C}"/>
              </a:ext>
            </a:extLst>
          </p:cNvPr>
          <p:cNvSpPr/>
          <p:nvPr/>
        </p:nvSpPr>
        <p:spPr>
          <a:xfrm>
            <a:off x="120303" y="76136"/>
            <a:ext cx="6639635" cy="1066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1.China is named after which dynasty?</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lphaL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Qin			c. Song</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 Zhou			d. Yuan</a:t>
            </a:r>
          </a:p>
        </p:txBody>
      </p:sp>
      <p:sp>
        <p:nvSpPr>
          <p:cNvPr id="3" name="Rectangle 2">
            <a:extLst>
              <a:ext uri="{FF2B5EF4-FFF2-40B4-BE49-F238E27FC236}">
                <a16:creationId xmlns:a16="http://schemas.microsoft.com/office/drawing/2014/main" id="{747FD362-E543-8494-9FA7-4B47E8D781E9}"/>
              </a:ext>
            </a:extLst>
          </p:cNvPr>
          <p:cNvSpPr/>
          <p:nvPr/>
        </p:nvSpPr>
        <p:spPr>
          <a:xfrm>
            <a:off x="109176" y="1240207"/>
            <a:ext cx="6639635" cy="1066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The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1987 movie </a:t>
            </a:r>
            <a:r>
              <a:rPr lang="en-US" sz="12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Last Emperor</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was based on the life of which Chinese emperor?</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Huangdi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n. Puyi</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Zhou			o. Qing</a:t>
            </a:r>
          </a:p>
        </p:txBody>
      </p:sp>
      <p:sp>
        <p:nvSpPr>
          <p:cNvPr id="4" name="Rectangle 3">
            <a:extLst>
              <a:ext uri="{FF2B5EF4-FFF2-40B4-BE49-F238E27FC236}">
                <a16:creationId xmlns:a16="http://schemas.microsoft.com/office/drawing/2014/main" id="{5CC0D597-3596-C3EC-B8AC-DF31735A6A78}"/>
              </a:ext>
            </a:extLst>
          </p:cNvPr>
          <p:cNvSpPr/>
          <p:nvPr/>
        </p:nvSpPr>
        <p:spPr>
          <a:xfrm>
            <a:off x="109176" y="2404278"/>
            <a:ext cx="6639635" cy="106661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Who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was said to have invented the Chinese calendar and Chinese writing?</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lphaL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Han			c. Huangdi</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 Qing			d. Zheng</a:t>
            </a:r>
          </a:p>
        </p:txBody>
      </p:sp>
      <p:sp>
        <p:nvSpPr>
          <p:cNvPr id="5" name="Rectangle 4">
            <a:extLst>
              <a:ext uri="{FF2B5EF4-FFF2-40B4-BE49-F238E27FC236}">
                <a16:creationId xmlns:a16="http://schemas.microsoft.com/office/drawing/2014/main" id="{63B6C581-D7B6-538A-2B63-DD9DE805A3A3}"/>
              </a:ext>
            </a:extLst>
          </p:cNvPr>
          <p:cNvSpPr/>
          <p:nvPr/>
        </p:nvSpPr>
        <p:spPr>
          <a:xfrm>
            <a:off x="109176" y="3568348"/>
            <a:ext cx="6639635" cy="1192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What was the name of the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great royal palace built during the Ming dynasty?</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 The Great Wall 		j. Beijing</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Forbidden City	k. The Golden Gate</a:t>
            </a:r>
          </a:p>
        </p:txBody>
      </p:sp>
      <p:sp>
        <p:nvSpPr>
          <p:cNvPr id="6" name="Rectangle 5">
            <a:extLst>
              <a:ext uri="{FF2B5EF4-FFF2-40B4-BE49-F238E27FC236}">
                <a16:creationId xmlns:a16="http://schemas.microsoft.com/office/drawing/2014/main" id="{0E0C5F13-52E4-50A0-B457-F6D215A79E9B}"/>
              </a:ext>
            </a:extLst>
          </p:cNvPr>
          <p:cNvSpPr/>
          <p:nvPr/>
        </p:nvSpPr>
        <p:spPr>
          <a:xfrm>
            <a:off x="109176" y="4878530"/>
            <a:ext cx="6639635" cy="100113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China became the richest nation on Earth during which period?</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 The Golden Age		g. The Warring States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 The Ten Kingdoms	h. The Three Kingdoms</a:t>
            </a:r>
          </a:p>
        </p:txBody>
      </p:sp>
      <p:sp>
        <p:nvSpPr>
          <p:cNvPr id="7" name="Rectangle 6">
            <a:extLst>
              <a:ext uri="{FF2B5EF4-FFF2-40B4-BE49-F238E27FC236}">
                <a16:creationId xmlns:a16="http://schemas.microsoft.com/office/drawing/2014/main" id="{B9F1AB24-2FD3-34D3-507E-B9F84CD11E87}"/>
              </a:ext>
            </a:extLst>
          </p:cNvPr>
          <p:cNvSpPr/>
          <p:nvPr/>
        </p:nvSpPr>
        <p:spPr>
          <a:xfrm>
            <a:off x="109176" y="6002685"/>
            <a:ext cx="6639635" cy="141866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Chinese developed an idea that the country’s kings were the “sons” of heaven. Events were treated as a sign the gods were either pleased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or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unhappy with the king. What was this known as?</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 Divine Intervention	n. Mandate of Heaven</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 A dynasty			o. The Golden Age</a:t>
            </a:r>
          </a:p>
        </p:txBody>
      </p:sp>
      <p:sp>
        <p:nvSpPr>
          <p:cNvPr id="8" name="Rectangle 7">
            <a:extLst>
              <a:ext uri="{FF2B5EF4-FFF2-40B4-BE49-F238E27FC236}">
                <a16:creationId xmlns:a16="http://schemas.microsoft.com/office/drawing/2014/main" id="{00A279C0-1B45-6187-8E55-56F4C9D90946}"/>
              </a:ext>
            </a:extLst>
          </p:cNvPr>
          <p:cNvSpPr/>
          <p:nvPr/>
        </p:nvSpPr>
        <p:spPr>
          <a:xfrm>
            <a:off x="120303" y="7544373"/>
            <a:ext cx="6639635" cy="1192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 During which time did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 begin to do away with slavery and change to a system of landowners and servants.?</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 Tang 			t. Zhou</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 Sui				u. Song</a:t>
            </a:r>
          </a:p>
        </p:txBody>
      </p:sp>
      <p:pic>
        <p:nvPicPr>
          <p:cNvPr id="13" name="Picture 12">
            <a:extLst>
              <a:ext uri="{FF2B5EF4-FFF2-40B4-BE49-F238E27FC236}">
                <a16:creationId xmlns:a16="http://schemas.microsoft.com/office/drawing/2014/main" id="{14D80B01-3C70-74AC-81B4-A48974D7C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90527"/>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95FAF570-FAE8-B3C7-83E2-0BB60DBC9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96852"/>
            <a:ext cx="992459" cy="289209"/>
          </a:xfrm>
          <a:prstGeom prst="rect">
            <a:avLst/>
          </a:prstGeom>
        </p:spPr>
      </p:pic>
      <p:sp>
        <p:nvSpPr>
          <p:cNvPr id="10" name="TextBox 9">
            <a:extLst>
              <a:ext uri="{FF2B5EF4-FFF2-40B4-BE49-F238E27FC236}">
                <a16:creationId xmlns:a16="http://schemas.microsoft.com/office/drawing/2014/main" id="{5D6E60F7-06FB-F787-EDB7-E42824D08B6B}"/>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29</a:t>
            </a:r>
          </a:p>
        </p:txBody>
      </p:sp>
    </p:spTree>
    <p:extLst>
      <p:ext uri="{BB962C8B-B14F-4D97-AF65-F5344CB8AC3E}">
        <p14:creationId xmlns:p14="http://schemas.microsoft.com/office/powerpoint/2010/main" val="297451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224467" y="8778655"/>
            <a:ext cx="6409066" cy="289209"/>
            <a:chOff x="224467" y="8778655"/>
            <a:chExt cx="6409066" cy="289209"/>
          </a:xfrm>
        </p:grpSpPr>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09ED174E-521F-EE6B-6E99-A52672C12F97}"/>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INSTRUCTIONS</a:t>
            </a:r>
          </a:p>
        </p:txBody>
      </p:sp>
      <p:grpSp>
        <p:nvGrpSpPr>
          <p:cNvPr id="14" name="Group 13">
            <a:extLst>
              <a:ext uri="{FF2B5EF4-FFF2-40B4-BE49-F238E27FC236}">
                <a16:creationId xmlns:a16="http://schemas.microsoft.com/office/drawing/2014/main" id="{D7721B09-1F63-A0AA-4DF7-C7E49FB3E24B}"/>
              </a:ext>
            </a:extLst>
          </p:cNvPr>
          <p:cNvGrpSpPr/>
          <p:nvPr/>
        </p:nvGrpSpPr>
        <p:grpSpPr>
          <a:xfrm>
            <a:off x="117809" y="885809"/>
            <a:ext cx="6622382" cy="3791324"/>
            <a:chOff x="117809" y="879085"/>
            <a:chExt cx="6622382" cy="1647784"/>
          </a:xfrm>
        </p:grpSpPr>
        <p:sp>
          <p:nvSpPr>
            <p:cNvPr id="6" name="Rectangle 5">
              <a:extLst>
                <a:ext uri="{FF2B5EF4-FFF2-40B4-BE49-F238E27FC236}">
                  <a16:creationId xmlns:a16="http://schemas.microsoft.com/office/drawing/2014/main" id="{0B149B22-6FA2-4A73-95DA-AAB57A0B1963}"/>
                </a:ext>
              </a:extLst>
            </p:cNvPr>
            <p:cNvSpPr/>
            <p:nvPr/>
          </p:nvSpPr>
          <p:spPr>
            <a:xfrm>
              <a:off x="117809" y="879086"/>
              <a:ext cx="1884556" cy="1647783"/>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BEFORE</a:t>
              </a:r>
            </a:p>
          </p:txBody>
        </p:sp>
        <p:sp>
          <p:nvSpPr>
            <p:cNvPr id="11" name="Rectangle 10">
              <a:extLst>
                <a:ext uri="{FF2B5EF4-FFF2-40B4-BE49-F238E27FC236}">
                  <a16:creationId xmlns:a16="http://schemas.microsoft.com/office/drawing/2014/main" id="{F2B56320-E3B7-D981-F673-E338530C240C}"/>
                </a:ext>
              </a:extLst>
            </p:cNvPr>
            <p:cNvSpPr/>
            <p:nvPr/>
          </p:nvSpPr>
          <p:spPr>
            <a:xfrm>
              <a:off x="2002365" y="879085"/>
              <a:ext cx="4737826" cy="16477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and organize all necessary materials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Printing Suggestions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Some stations consist of cut-and-sort activities. You can choose to have students cut these as they progress and then sort or, you can have them cut and placed in envelopes or folders before they begin.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Tasks can be set up as stations or as completion tasks where groups remain in one location. In either setup, it is important to have materials prepared that equal the number of groups. Having a folder/envelope for each task is best practice.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Gale resources should be accessed through the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database.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a:t>
              </a:r>
            </a:p>
          </p:txBody>
        </p:sp>
      </p:grpSp>
      <p:grpSp>
        <p:nvGrpSpPr>
          <p:cNvPr id="15" name="Group 14">
            <a:extLst>
              <a:ext uri="{FF2B5EF4-FFF2-40B4-BE49-F238E27FC236}">
                <a16:creationId xmlns:a16="http://schemas.microsoft.com/office/drawing/2014/main" id="{8D60F59D-45A5-D1F2-E8EC-9CFD946F6059}"/>
              </a:ext>
            </a:extLst>
          </p:cNvPr>
          <p:cNvGrpSpPr/>
          <p:nvPr/>
        </p:nvGrpSpPr>
        <p:grpSpPr>
          <a:xfrm>
            <a:off x="117809" y="5027686"/>
            <a:ext cx="6622382" cy="1230590"/>
            <a:chOff x="117809" y="3167772"/>
            <a:chExt cx="6622382" cy="1230590"/>
          </a:xfrm>
        </p:grpSpPr>
        <p:sp>
          <p:nvSpPr>
            <p:cNvPr id="7" name="Rectangle 6">
              <a:extLst>
                <a:ext uri="{FF2B5EF4-FFF2-40B4-BE49-F238E27FC236}">
                  <a16:creationId xmlns:a16="http://schemas.microsoft.com/office/drawing/2014/main" id="{1EB87DCD-9C0E-2EAC-93DC-37D19098E4A6}"/>
                </a:ext>
              </a:extLst>
            </p:cNvPr>
            <p:cNvSpPr/>
            <p:nvPr/>
          </p:nvSpPr>
          <p:spPr>
            <a:xfrm>
              <a:off x="117809" y="3167774"/>
              <a:ext cx="1884556" cy="1230588"/>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DURING</a:t>
              </a:r>
            </a:p>
          </p:txBody>
        </p:sp>
        <p:sp>
          <p:nvSpPr>
            <p:cNvPr id="12" name="Rectangle 11">
              <a:extLst>
                <a:ext uri="{FF2B5EF4-FFF2-40B4-BE49-F238E27FC236}">
                  <a16:creationId xmlns:a16="http://schemas.microsoft.com/office/drawing/2014/main" id="{382AE02F-2B12-C05E-94DB-48A10AE36652}"/>
                </a:ext>
              </a:extLst>
            </p:cNvPr>
            <p:cNvSpPr/>
            <p:nvPr/>
          </p:nvSpPr>
          <p:spPr>
            <a:xfrm>
              <a:off x="2002365" y="3167772"/>
              <a:ext cx="4737826" cy="123058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Keys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have them on hand to answer questions and aid as needed. Walk around the room and assist groups when necessary. Each time a group finishes a task, check their code to approve them to go onto the next one. </a:t>
              </a:r>
            </a:p>
          </p:txBody>
        </p:sp>
      </p:grpSp>
      <p:grpSp>
        <p:nvGrpSpPr>
          <p:cNvPr id="16" name="Group 15">
            <a:extLst>
              <a:ext uri="{FF2B5EF4-FFF2-40B4-BE49-F238E27FC236}">
                <a16:creationId xmlns:a16="http://schemas.microsoft.com/office/drawing/2014/main" id="{F63CB710-C327-76A8-508E-A13D99D4CDD5}"/>
              </a:ext>
            </a:extLst>
          </p:cNvPr>
          <p:cNvGrpSpPr/>
          <p:nvPr/>
        </p:nvGrpSpPr>
        <p:grpSpPr>
          <a:xfrm>
            <a:off x="116072" y="6652863"/>
            <a:ext cx="6622382" cy="1605325"/>
            <a:chOff x="117809" y="5325122"/>
            <a:chExt cx="6622382" cy="1605325"/>
          </a:xfrm>
        </p:grpSpPr>
        <p:sp>
          <p:nvSpPr>
            <p:cNvPr id="8" name="Rectangle 7">
              <a:extLst>
                <a:ext uri="{FF2B5EF4-FFF2-40B4-BE49-F238E27FC236}">
                  <a16:creationId xmlns:a16="http://schemas.microsoft.com/office/drawing/2014/main" id="{6CB22798-751E-346D-E5A1-573DFE819F8B}"/>
                </a:ext>
              </a:extLst>
            </p:cNvPr>
            <p:cNvSpPr/>
            <p:nvPr/>
          </p:nvSpPr>
          <p:spPr>
            <a:xfrm>
              <a:off x="117809" y="5325122"/>
              <a:ext cx="1884556" cy="160532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AFTER</a:t>
              </a:r>
            </a:p>
          </p:txBody>
        </p:sp>
        <p:sp>
          <p:nvSpPr>
            <p:cNvPr id="13" name="Rectangle 12">
              <a:extLst>
                <a:ext uri="{FF2B5EF4-FFF2-40B4-BE49-F238E27FC236}">
                  <a16:creationId xmlns:a16="http://schemas.microsoft.com/office/drawing/2014/main" id="{25B31B4E-BFBA-FFCA-EA79-E784700B905F}"/>
                </a:ext>
              </a:extLst>
            </p:cNvPr>
            <p:cNvSpPr/>
            <p:nvPr/>
          </p:nvSpPr>
          <p:spPr>
            <a:xfrm>
              <a:off x="2002365" y="5328246"/>
              <a:ext cx="4737826" cy="160220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 reading material with students. This activity works well as an introduction to Ancient Civilizations, or as a culminating activity at the end of a unit. Students can reflect about what they learned during the activity with reflection writing or use what they learned as a starting point for a deeper research project.</a:t>
              </a:r>
            </a:p>
          </p:txBody>
        </p:sp>
      </p:grpSp>
      <p:sp>
        <p:nvSpPr>
          <p:cNvPr id="17" name="TextBox 16">
            <a:extLst>
              <a:ext uri="{FF2B5EF4-FFF2-40B4-BE49-F238E27FC236}">
                <a16:creationId xmlns:a16="http://schemas.microsoft.com/office/drawing/2014/main" id="{D2061EF9-D352-F012-A6D2-3436524D9BCE}"/>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23007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ISRAEL</a:t>
            </a:r>
          </a:p>
        </p:txBody>
      </p:sp>
      <p:pic>
        <p:nvPicPr>
          <p:cNvPr id="5" name="Picture 4">
            <a:extLst>
              <a:ext uri="{FF2B5EF4-FFF2-40B4-BE49-F238E27FC236}">
                <a16:creationId xmlns:a16="http://schemas.microsoft.com/office/drawing/2014/main" id="{1522A949-8AB8-D6A3-C081-DBBEACC04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AE44266B-BE8D-97D4-2E83-E61A596DD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A54811BA-FF7D-1AC8-E386-4DDAF613C89A}"/>
              </a:ext>
            </a:extLst>
          </p:cNvPr>
          <p:cNvSpPr/>
          <p:nvPr/>
        </p:nvSpPr>
        <p:spPr>
          <a:xfrm>
            <a:off x="109182" y="945655"/>
            <a:ext cx="6639636" cy="792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One of the world’s oldest civilizations, Ancient Israel existed more than four thousand years ago. The people who lived in ancient Israel were called Israelites, and they were unique at the time because they were monotheistic.</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62DAB19-57E3-FC55-6C6D-5B99F3E6987A}"/>
              </a:ext>
            </a:extLst>
          </p:cNvPr>
          <p:cNvSpPr/>
          <p:nvPr/>
        </p:nvSpPr>
        <p:spPr>
          <a:xfrm>
            <a:off x="109182" y="1962233"/>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Israel. Using the information from the reading, complete the crossword puzzle. Highlighted boxes will reveal code. Record code on group answer sheet and get approval before moving on to task 6. </a:t>
            </a:r>
          </a:p>
        </p:txBody>
      </p:sp>
      <p:sp>
        <p:nvSpPr>
          <p:cNvPr id="10" name="Rectangle 9">
            <a:extLst>
              <a:ext uri="{FF2B5EF4-FFF2-40B4-BE49-F238E27FC236}">
                <a16:creationId xmlns:a16="http://schemas.microsoft.com/office/drawing/2014/main" id="{A785D56C-713F-8849-BFCA-F6F72DF79608}"/>
              </a:ext>
            </a:extLst>
          </p:cNvPr>
          <p:cNvSpPr/>
          <p:nvPr/>
        </p:nvSpPr>
        <p:spPr>
          <a:xfrm>
            <a:off x="0" y="4696041"/>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1" name="Rectangle 10">
            <a:extLst>
              <a:ext uri="{FF2B5EF4-FFF2-40B4-BE49-F238E27FC236}">
                <a16:creationId xmlns:a16="http://schemas.microsoft.com/office/drawing/2014/main" id="{CA94A596-B67A-88F5-B254-177666627CB2}"/>
              </a:ext>
            </a:extLst>
          </p:cNvPr>
          <p:cNvSpPr/>
          <p:nvPr/>
        </p:nvSpPr>
        <p:spPr>
          <a:xfrm>
            <a:off x="1596788" y="4696041"/>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ISRAEL</a:t>
            </a:r>
          </a:p>
        </p:txBody>
      </p:sp>
      <p:pic>
        <p:nvPicPr>
          <p:cNvPr id="16" name="Picture 15">
            <a:extLst>
              <a:ext uri="{FF2B5EF4-FFF2-40B4-BE49-F238E27FC236}">
                <a16:creationId xmlns:a16="http://schemas.microsoft.com/office/drawing/2014/main" id="{1F4108C5-9879-727F-AF94-946306E3C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67336"/>
            <a:ext cx="1671241" cy="157320"/>
          </a:xfrm>
          <a:prstGeom prst="rect">
            <a:avLst/>
          </a:prstGeom>
        </p:spPr>
      </p:pic>
      <p:pic>
        <p:nvPicPr>
          <p:cNvPr id="17" name="Picture 16" descr="Logo&#10;&#10;Description automatically generated">
            <a:extLst>
              <a:ext uri="{FF2B5EF4-FFF2-40B4-BE49-F238E27FC236}">
                <a16:creationId xmlns:a16="http://schemas.microsoft.com/office/drawing/2014/main" id="{4B8651AB-1F3B-49B2-6B33-B28CD08F8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01391"/>
            <a:ext cx="992459" cy="289209"/>
          </a:xfrm>
          <a:prstGeom prst="rect">
            <a:avLst/>
          </a:prstGeom>
        </p:spPr>
      </p:pic>
      <p:sp>
        <p:nvSpPr>
          <p:cNvPr id="18" name="TextBox 17">
            <a:extLst>
              <a:ext uri="{FF2B5EF4-FFF2-40B4-BE49-F238E27FC236}">
                <a16:creationId xmlns:a16="http://schemas.microsoft.com/office/drawing/2014/main" id="{266C6A15-52C2-0C29-50E4-7A0D269EDB50}"/>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9" name="Rectangle 18">
            <a:extLst>
              <a:ext uri="{FF2B5EF4-FFF2-40B4-BE49-F238E27FC236}">
                <a16:creationId xmlns:a16="http://schemas.microsoft.com/office/drawing/2014/main" id="{2D15C898-DFA2-50CB-A622-16C1CF2B5680}"/>
              </a:ext>
            </a:extLst>
          </p:cNvPr>
          <p:cNvSpPr/>
          <p:nvPr/>
        </p:nvSpPr>
        <p:spPr>
          <a:xfrm>
            <a:off x="109182" y="5716060"/>
            <a:ext cx="6639636" cy="792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One of the world’s oldest civilizations, Ancient Israel existed more than four thousand years ago. The people who lived in ancient Israel were called Israelites, and they were unique at the time because they were monotheistic.</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40C6804B-2721-8284-5EA4-BB644B5DEF98}"/>
              </a:ext>
            </a:extLst>
          </p:cNvPr>
          <p:cNvSpPr/>
          <p:nvPr/>
        </p:nvSpPr>
        <p:spPr>
          <a:xfrm>
            <a:off x="109182" y="6732638"/>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Israel. Using the information from the reading, complete the crossword puzzle. Highlighted boxes will reveal code. Record code on group answer sheet and get approval before moving on to task 6. </a:t>
            </a:r>
          </a:p>
        </p:txBody>
      </p:sp>
      <p:sp>
        <p:nvSpPr>
          <p:cNvPr id="12" name="TextBox 11">
            <a:extLst>
              <a:ext uri="{FF2B5EF4-FFF2-40B4-BE49-F238E27FC236}">
                <a16:creationId xmlns:a16="http://schemas.microsoft.com/office/drawing/2014/main" id="{B8B9CF11-D4B2-AD46-33BE-AB313D597628}"/>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30</a:t>
            </a:r>
          </a:p>
        </p:txBody>
      </p:sp>
    </p:spTree>
    <p:extLst>
      <p:ext uri="{BB962C8B-B14F-4D97-AF65-F5344CB8AC3E}">
        <p14:creationId xmlns:p14="http://schemas.microsoft.com/office/powerpoint/2010/main" val="412444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6BB40A-B227-DF25-CA17-CF17ED845C4F}"/>
              </a:ext>
            </a:extLst>
          </p:cNvPr>
          <p:cNvSpPr txBox="1"/>
          <p:nvPr/>
        </p:nvSpPr>
        <p:spPr>
          <a:xfrm>
            <a:off x="423744" y="5095938"/>
            <a:ext cx="6322741" cy="3724096"/>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Down:</a:t>
            </a:r>
          </a:p>
          <a:p>
            <a:r>
              <a:rPr lang="en-US" sz="1100" dirty="0">
                <a:latin typeface="Open Sans" panose="020B0606030504020204" pitchFamily="34" charset="0"/>
                <a:ea typeface="Open Sans" panose="020B0606030504020204" pitchFamily="34" charset="0"/>
                <a:cs typeface="Open Sans" panose="020B0606030504020204" pitchFamily="34" charset="0"/>
              </a:rPr>
              <a:t>1. King David rose to power, and under his rule, the Israelites conquered and made this place their capital city</a:t>
            </a:r>
          </a:p>
          <a:p>
            <a:r>
              <a:rPr lang="en-US" sz="1100" dirty="0">
                <a:latin typeface="Open Sans" panose="020B0606030504020204" pitchFamily="34" charset="0"/>
                <a:ea typeface="Open Sans" panose="020B0606030504020204" pitchFamily="34" charset="0"/>
                <a:cs typeface="Open Sans" panose="020B0606030504020204" pitchFamily="34" charset="0"/>
              </a:rPr>
              <a:t>2. this group created the state of Israel in 1948</a:t>
            </a:r>
          </a:p>
          <a:p>
            <a:r>
              <a:rPr lang="en-US" sz="1100" dirty="0">
                <a:latin typeface="Open Sans" panose="020B0606030504020204" pitchFamily="34" charset="0"/>
                <a:ea typeface="Open Sans" panose="020B0606030504020204" pitchFamily="34" charset="0"/>
                <a:cs typeface="Open Sans" panose="020B0606030504020204" pitchFamily="34" charset="0"/>
              </a:rPr>
              <a:t>5. Israel remained a province of ___________for about two hundred years</a:t>
            </a:r>
          </a:p>
          <a:p>
            <a:r>
              <a:rPr lang="en-US" sz="1100" dirty="0">
                <a:latin typeface="Open Sans" panose="020B0606030504020204" pitchFamily="34" charset="0"/>
                <a:ea typeface="Open Sans" panose="020B0606030504020204" pitchFamily="34" charset="0"/>
                <a:cs typeface="Open Sans" panose="020B0606030504020204" pitchFamily="34" charset="0"/>
              </a:rPr>
              <a:t>7. In scripture, Moses went to Egyptian Pharaoh Ramses II to plead for freedom for the Israelites, but he was always denied. This led God to send the Egyptians ten terrible __________</a:t>
            </a:r>
          </a:p>
          <a:p>
            <a:r>
              <a:rPr lang="en-US" sz="1100" dirty="0">
                <a:latin typeface="Open Sans" panose="020B0606030504020204" pitchFamily="34" charset="0"/>
                <a:ea typeface="Open Sans" panose="020B0606030504020204" pitchFamily="34" charset="0"/>
                <a:cs typeface="Open Sans" panose="020B0606030504020204" pitchFamily="34" charset="0"/>
              </a:rPr>
              <a:t>10. the __________ forced the Jews into slavery</a:t>
            </a:r>
          </a:p>
          <a:p>
            <a:r>
              <a:rPr lang="en-US" sz="1100" dirty="0">
                <a:latin typeface="Open Sans" panose="020B0606030504020204" pitchFamily="34" charset="0"/>
                <a:ea typeface="Open Sans" panose="020B0606030504020204" pitchFamily="34" charset="0"/>
                <a:cs typeface="Open Sans" panose="020B0606030504020204" pitchFamily="34" charset="0"/>
              </a:rPr>
              <a:t>12. This person was the founder of the Jewish people and believed in one God</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Across:</a:t>
            </a:r>
          </a:p>
          <a:p>
            <a:r>
              <a:rPr lang="en-US" sz="1100" dirty="0">
                <a:latin typeface="Open Sans" panose="020B0606030504020204" pitchFamily="34" charset="0"/>
                <a:ea typeface="Open Sans" panose="020B0606030504020204" pitchFamily="34" charset="0"/>
                <a:cs typeface="Open Sans" panose="020B0606030504020204" pitchFamily="34" charset="0"/>
              </a:rPr>
              <a:t>3. The worship of idols caused Israel to divide into two countries: ________ in the south and Israel in the north.</a:t>
            </a:r>
          </a:p>
          <a:p>
            <a:r>
              <a:rPr lang="en-US" sz="1100" dirty="0">
                <a:latin typeface="Open Sans" panose="020B0606030504020204" pitchFamily="34" charset="0"/>
                <a:ea typeface="Open Sans" panose="020B0606030504020204" pitchFamily="34" charset="0"/>
                <a:cs typeface="Open Sans" panose="020B0606030504020204" pitchFamily="34" charset="0"/>
              </a:rPr>
              <a:t>4. In 334 BC, Alexander the Great conquered the Persian empire and Israel became a province of __________ </a:t>
            </a:r>
          </a:p>
          <a:p>
            <a:r>
              <a:rPr lang="en-US" sz="1100" dirty="0">
                <a:latin typeface="Open Sans" panose="020B0606030504020204" pitchFamily="34" charset="0"/>
                <a:ea typeface="Open Sans" panose="020B0606030504020204" pitchFamily="34" charset="0"/>
                <a:cs typeface="Open Sans" panose="020B0606030504020204" pitchFamily="34" charset="0"/>
              </a:rPr>
              <a:t>6. Israel is a small nation about the size of this state</a:t>
            </a:r>
          </a:p>
          <a:p>
            <a:r>
              <a:rPr lang="en-US" sz="1100" dirty="0">
                <a:latin typeface="Open Sans" panose="020B0606030504020204" pitchFamily="34" charset="0"/>
                <a:ea typeface="Open Sans" panose="020B0606030504020204" pitchFamily="34" charset="0"/>
                <a:cs typeface="Open Sans" panose="020B0606030504020204" pitchFamily="34" charset="0"/>
              </a:rPr>
              <a:t>8. Much of ancient Israel’s early history is intertwined with ________</a:t>
            </a:r>
          </a:p>
          <a:p>
            <a:r>
              <a:rPr lang="en-US" sz="1100" dirty="0">
                <a:latin typeface="Open Sans" panose="020B0606030504020204" pitchFamily="34" charset="0"/>
                <a:ea typeface="Open Sans" panose="020B0606030504020204" pitchFamily="34" charset="0"/>
                <a:cs typeface="Open Sans" panose="020B0606030504020204" pitchFamily="34" charset="0"/>
              </a:rPr>
              <a:t>9. Israel was conquered by the ___________ in 722 BC</a:t>
            </a:r>
          </a:p>
          <a:p>
            <a:r>
              <a:rPr lang="en-US" sz="1100" dirty="0">
                <a:latin typeface="Open Sans" panose="020B0606030504020204" pitchFamily="34" charset="0"/>
                <a:ea typeface="Open Sans" panose="020B0606030504020204" pitchFamily="34" charset="0"/>
                <a:cs typeface="Open Sans" panose="020B0606030504020204" pitchFamily="34" charset="0"/>
              </a:rPr>
              <a:t>11. When defeated by this empire the Israelites were exiled</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F23EFD0A-832A-F704-CB1D-A7BDF5DB5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F4DE7A07-3783-7BE2-5410-8CC525D4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25" name="Group 24">
            <a:extLst>
              <a:ext uri="{FF2B5EF4-FFF2-40B4-BE49-F238E27FC236}">
                <a16:creationId xmlns:a16="http://schemas.microsoft.com/office/drawing/2014/main" id="{5BC569F4-06BB-9B28-A5FE-25D03F25BE58}"/>
              </a:ext>
            </a:extLst>
          </p:cNvPr>
          <p:cNvGrpSpPr/>
          <p:nvPr/>
        </p:nvGrpSpPr>
        <p:grpSpPr>
          <a:xfrm>
            <a:off x="1302747" y="26519"/>
            <a:ext cx="4564737" cy="5069419"/>
            <a:chOff x="1302747" y="26519"/>
            <a:chExt cx="4564737" cy="5069419"/>
          </a:xfrm>
        </p:grpSpPr>
        <p:pic>
          <p:nvPicPr>
            <p:cNvPr id="7" name="Picture 6">
              <a:extLst>
                <a:ext uri="{FF2B5EF4-FFF2-40B4-BE49-F238E27FC236}">
                  <a16:creationId xmlns:a16="http://schemas.microsoft.com/office/drawing/2014/main" id="{DFB9BD43-011B-8201-037F-A3CF73F68938}"/>
                </a:ext>
              </a:extLst>
            </p:cNvPr>
            <p:cNvPicPr>
              <a:picLocks noChangeAspect="1"/>
            </p:cNvPicPr>
            <p:nvPr/>
          </p:nvPicPr>
          <p:blipFill>
            <a:blip r:embed="rId4"/>
            <a:stretch>
              <a:fillRect/>
            </a:stretch>
          </p:blipFill>
          <p:spPr>
            <a:xfrm>
              <a:off x="1302747" y="26519"/>
              <a:ext cx="4564737" cy="5069419"/>
            </a:xfrm>
            <a:prstGeom prst="rect">
              <a:avLst/>
            </a:prstGeom>
          </p:spPr>
        </p:pic>
        <p:sp>
          <p:nvSpPr>
            <p:cNvPr id="12" name="Rectangle 11">
              <a:extLst>
                <a:ext uri="{FF2B5EF4-FFF2-40B4-BE49-F238E27FC236}">
                  <a16:creationId xmlns:a16="http://schemas.microsoft.com/office/drawing/2014/main" id="{1C7B60C1-7FD8-28DD-49D1-FBFD2D26FD9F}"/>
                </a:ext>
              </a:extLst>
            </p:cNvPr>
            <p:cNvSpPr/>
            <p:nvPr/>
          </p:nvSpPr>
          <p:spPr>
            <a:xfrm>
              <a:off x="3886200" y="240738"/>
              <a:ext cx="254000"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1899A4-7D4D-883B-B45E-59772944CC5B}"/>
                </a:ext>
              </a:extLst>
            </p:cNvPr>
            <p:cNvSpPr/>
            <p:nvPr/>
          </p:nvSpPr>
          <p:spPr>
            <a:xfrm>
              <a:off x="2031916" y="488388"/>
              <a:ext cx="2985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162138-5AAE-B305-7AED-2F7613E4757C}"/>
                </a:ext>
              </a:extLst>
            </p:cNvPr>
            <p:cNvSpPr/>
            <p:nvPr/>
          </p:nvSpPr>
          <p:spPr>
            <a:xfrm>
              <a:off x="1523916" y="15424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93DC09-944D-22AE-41AD-50BD96ACE429}"/>
                </a:ext>
              </a:extLst>
            </p:cNvPr>
            <p:cNvSpPr/>
            <p:nvPr/>
          </p:nvSpPr>
          <p:spPr>
            <a:xfrm>
              <a:off x="3606716" y="10217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BD4D95-5F9C-33BD-6405-73F3724F881C}"/>
                </a:ext>
              </a:extLst>
            </p:cNvPr>
            <p:cNvSpPr/>
            <p:nvPr/>
          </p:nvSpPr>
          <p:spPr>
            <a:xfrm>
              <a:off x="3378200" y="1542488"/>
              <a:ext cx="228516"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200C9C-0030-960E-B6C7-C45BE7DFD19F}"/>
                </a:ext>
              </a:extLst>
            </p:cNvPr>
            <p:cNvSpPr/>
            <p:nvPr/>
          </p:nvSpPr>
          <p:spPr>
            <a:xfrm>
              <a:off x="2066924" y="20441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AB6D35-140D-E863-5F68-2E23DEB8155E}"/>
                </a:ext>
              </a:extLst>
            </p:cNvPr>
            <p:cNvSpPr/>
            <p:nvPr/>
          </p:nvSpPr>
          <p:spPr>
            <a:xfrm>
              <a:off x="1523916" y="26029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D33940-59FE-2E03-DF9B-E1458C441C69}"/>
                </a:ext>
              </a:extLst>
            </p:cNvPr>
            <p:cNvSpPr/>
            <p:nvPr/>
          </p:nvSpPr>
          <p:spPr>
            <a:xfrm>
              <a:off x="4938797" y="2323113"/>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8F70D9-D581-C6C9-04AA-ACC00C60753E}"/>
                </a:ext>
              </a:extLst>
            </p:cNvPr>
            <p:cNvSpPr/>
            <p:nvPr/>
          </p:nvSpPr>
          <p:spPr>
            <a:xfrm>
              <a:off x="336717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AC44FA-AF2F-F450-C6FC-7708A09A08DC}"/>
                </a:ext>
              </a:extLst>
            </p:cNvPr>
            <p:cNvSpPr/>
            <p:nvPr/>
          </p:nvSpPr>
          <p:spPr>
            <a:xfrm>
              <a:off x="442762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E8EABF3-0EBC-56AB-936F-A8E8F93C7249}"/>
                </a:ext>
              </a:extLst>
            </p:cNvPr>
            <p:cNvSpPr/>
            <p:nvPr/>
          </p:nvSpPr>
          <p:spPr>
            <a:xfrm>
              <a:off x="2570249"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2EBB51-FE45-BF21-2FFB-41F5C1805EE4}"/>
                </a:ext>
              </a:extLst>
            </p:cNvPr>
            <p:cNvSpPr/>
            <p:nvPr/>
          </p:nvSpPr>
          <p:spPr>
            <a:xfrm>
              <a:off x="1806410"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D5FF3CE-0269-8B96-D87E-7E1E626CF6C5}"/>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31</a:t>
            </a:r>
          </a:p>
        </p:txBody>
      </p:sp>
    </p:spTree>
    <p:extLst>
      <p:ext uri="{BB962C8B-B14F-4D97-AF65-F5344CB8AC3E}">
        <p14:creationId xmlns:p14="http://schemas.microsoft.com/office/powerpoint/2010/main" val="140240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GREECE</a:t>
            </a:r>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490ED441-6B23-92C8-494D-E250917A4155}"/>
              </a:ext>
            </a:extLst>
          </p:cNvPr>
          <p:cNvSpPr/>
          <p:nvPr/>
        </p:nvSpPr>
        <p:spPr>
          <a:xfrm>
            <a:off x="109182" y="893132"/>
            <a:ext cx="6639636" cy="1858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Few civilizations in history ever had as great an impact on human society as ancient Greece. Many of the ideas that played a key role in the development of the modern world first came from, or were greatly advanced by, the ancient Greeks. Some of these include philosophy (the study of the nature of knowledge, reality, and existence), democracy (government ruled by the people), and mathematics. The history of ancient Greece is divided into three different eras: the Archaic age (700–480 BC), Classical age (480–323 BC), and the Hellenistic age (323–30 BC). In just this short period, however, ancient Greece forever changed the world and set the stage for the future of all humankind.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26B144A1-8CC1-6632-02FA-E1A5111BE6B0}"/>
              </a:ext>
            </a:extLst>
          </p:cNvPr>
          <p:cNvSpPr/>
          <p:nvPr/>
        </p:nvSpPr>
        <p:spPr>
          <a:xfrm>
            <a:off x="109182" y="2827762"/>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Access the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images section of the topic page on Ancient Greece. Using the information there, match the image to the correct description. Matches will reveal your code. Record code on group answer sheet and get approval before moving on to task 7. </a:t>
            </a:r>
          </a:p>
        </p:txBody>
      </p:sp>
      <p:pic>
        <p:nvPicPr>
          <p:cNvPr id="13" name="Picture 12">
            <a:extLst>
              <a:ext uri="{FF2B5EF4-FFF2-40B4-BE49-F238E27FC236}">
                <a16:creationId xmlns:a16="http://schemas.microsoft.com/office/drawing/2014/main" id="{370B56DA-77D7-A9DE-76A6-17373F278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26035"/>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CC2C80E5-BC97-C838-2941-009661A03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60090"/>
            <a:ext cx="992459" cy="289209"/>
          </a:xfrm>
          <a:prstGeom prst="rect">
            <a:avLst/>
          </a:prstGeom>
        </p:spPr>
      </p:pic>
      <p:sp>
        <p:nvSpPr>
          <p:cNvPr id="15" name="Rectangle 14">
            <a:extLst>
              <a:ext uri="{FF2B5EF4-FFF2-40B4-BE49-F238E27FC236}">
                <a16:creationId xmlns:a16="http://schemas.microsoft.com/office/drawing/2014/main" id="{EEE31369-A13A-6C15-5419-7EBEB877D5DD}"/>
              </a:ext>
            </a:extLst>
          </p:cNvPr>
          <p:cNvSpPr/>
          <p:nvPr/>
        </p:nvSpPr>
        <p:spPr>
          <a:xfrm>
            <a:off x="0" y="468221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6" name="Rectangle 15">
            <a:extLst>
              <a:ext uri="{FF2B5EF4-FFF2-40B4-BE49-F238E27FC236}">
                <a16:creationId xmlns:a16="http://schemas.microsoft.com/office/drawing/2014/main" id="{F87CDAAC-2F75-D9C1-C3F0-6578FAF6F0E4}"/>
              </a:ext>
            </a:extLst>
          </p:cNvPr>
          <p:cNvSpPr/>
          <p:nvPr/>
        </p:nvSpPr>
        <p:spPr>
          <a:xfrm>
            <a:off x="1596788" y="468221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23" name="TextBox 22">
            <a:extLst>
              <a:ext uri="{FF2B5EF4-FFF2-40B4-BE49-F238E27FC236}">
                <a16:creationId xmlns:a16="http://schemas.microsoft.com/office/drawing/2014/main" id="{AEDFDB61-6FB4-0553-5950-D66DF1CB3627}"/>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8AEAAE30-48BA-36E5-D32E-E022177330B8}"/>
              </a:ext>
            </a:extLst>
          </p:cNvPr>
          <p:cNvSpPr/>
          <p:nvPr/>
        </p:nvSpPr>
        <p:spPr>
          <a:xfrm>
            <a:off x="109182" y="5554598"/>
            <a:ext cx="6639636" cy="1858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Few civilizations in history ever had as great an impact on human society as ancient Greece. Many of the ideas that played a key role in the development of the modern world first came from, or were greatly advanced by, the ancient Greeks. Some of these include philosophy (the study of the nature of knowledge, reality, and existence), democracy (government ruled by the people), and mathematics. The history of ancient Greece is divided into three different eras: the Archaic age (700–480 BC), Classical age (480–323 BC), and the Hellenistic age (323–30 BC). In just this short period, however, ancient Greece forever changed the world and set the stage for the future of all humankind.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52BB3D8-64B5-D7CD-93A8-56F923D0EB75}"/>
              </a:ext>
            </a:extLst>
          </p:cNvPr>
          <p:cNvSpPr/>
          <p:nvPr/>
        </p:nvSpPr>
        <p:spPr>
          <a:xfrm>
            <a:off x="109182" y="7489228"/>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Access the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images section of the topic page on Ancient Greece. Using the information there, match the image to the correct description. Matches will reveal your code. Record code on group answer sheet and get approval before moving on to task 7. </a:t>
            </a:r>
          </a:p>
        </p:txBody>
      </p:sp>
      <p:sp>
        <p:nvSpPr>
          <p:cNvPr id="17" name="TextBox 16">
            <a:extLst>
              <a:ext uri="{FF2B5EF4-FFF2-40B4-BE49-F238E27FC236}">
                <a16:creationId xmlns:a16="http://schemas.microsoft.com/office/drawing/2014/main" id="{D0D5D369-4810-B704-7BB9-AA312EFC12AB}"/>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32</a:t>
            </a:r>
          </a:p>
        </p:txBody>
      </p:sp>
    </p:spTree>
    <p:extLst>
      <p:ext uri="{BB962C8B-B14F-4D97-AF65-F5344CB8AC3E}">
        <p14:creationId xmlns:p14="http://schemas.microsoft.com/office/powerpoint/2010/main" val="341430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pic>
        <p:nvPicPr>
          <p:cNvPr id="2050" name="Picture 2">
            <a:extLst>
              <a:ext uri="{FF2B5EF4-FFF2-40B4-BE49-F238E27FC236}">
                <a16:creationId xmlns:a16="http://schemas.microsoft.com/office/drawing/2014/main" id="{872AF1C7-690D-1866-1F89-DFE9AE07E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11" y="501313"/>
            <a:ext cx="247650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F7566E-7FAE-E376-F050-5C0A19A0374B}"/>
              </a:ext>
            </a:extLst>
          </p:cNvPr>
          <p:cNvSpPr/>
          <p:nvPr/>
        </p:nvSpPr>
        <p:spPr>
          <a:xfrm>
            <a:off x="324188" y="384353"/>
            <a:ext cx="2908109" cy="18993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584BABC2-3B14-A03A-ECF7-3F9870F65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30" y="3113986"/>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3B9EA0F-61AA-6878-C854-BB8F4EBE132F}"/>
              </a:ext>
            </a:extLst>
          </p:cNvPr>
          <p:cNvSpPr/>
          <p:nvPr/>
        </p:nvSpPr>
        <p:spPr>
          <a:xfrm>
            <a:off x="329725" y="2961274"/>
            <a:ext cx="2908109" cy="286207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4" name="Picture 6">
            <a:extLst>
              <a:ext uri="{FF2B5EF4-FFF2-40B4-BE49-F238E27FC236}">
                <a16:creationId xmlns:a16="http://schemas.microsoft.com/office/drawing/2014/main" id="{87E30C6D-F142-16FB-CF12-E276496AD9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11" y="6512030"/>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60C5C86-DBBD-147B-CA55-4E0411D4417F}"/>
              </a:ext>
            </a:extLst>
          </p:cNvPr>
          <p:cNvSpPr/>
          <p:nvPr/>
        </p:nvSpPr>
        <p:spPr>
          <a:xfrm>
            <a:off x="324189" y="6348354"/>
            <a:ext cx="2908109"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6" name="Picture 8">
            <a:extLst>
              <a:ext uri="{FF2B5EF4-FFF2-40B4-BE49-F238E27FC236}">
                <a16:creationId xmlns:a16="http://schemas.microsoft.com/office/drawing/2014/main" id="{C0557172-FAE0-A78C-290E-B6A28545B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391" y="606416"/>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C103806-57D5-9187-C4C0-EB2114E2C990}"/>
              </a:ext>
            </a:extLst>
          </p:cNvPr>
          <p:cNvSpPr/>
          <p:nvPr/>
        </p:nvSpPr>
        <p:spPr>
          <a:xfrm>
            <a:off x="3714436" y="3381083"/>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8" name="Picture 10">
            <a:extLst>
              <a:ext uri="{FF2B5EF4-FFF2-40B4-BE49-F238E27FC236}">
                <a16:creationId xmlns:a16="http://schemas.microsoft.com/office/drawing/2014/main" id="{4544F4C8-D33C-8397-14C3-86CF77EF4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970" y="3565049"/>
            <a:ext cx="2476500" cy="165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DC5B286-B294-826D-77D5-D1DD930B4806}"/>
              </a:ext>
            </a:extLst>
          </p:cNvPr>
          <p:cNvSpPr/>
          <p:nvPr/>
        </p:nvSpPr>
        <p:spPr>
          <a:xfrm>
            <a:off x="3530125" y="403719"/>
            <a:ext cx="2897033"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60" name="Picture 12">
            <a:extLst>
              <a:ext uri="{FF2B5EF4-FFF2-40B4-BE49-F238E27FC236}">
                <a16:creationId xmlns:a16="http://schemas.microsoft.com/office/drawing/2014/main" id="{DAEB877C-0AB0-B26A-7860-CB83D0EC49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925" y="6564496"/>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A91033F-5DF7-57CF-6B88-76797349774A}"/>
              </a:ext>
            </a:extLst>
          </p:cNvPr>
          <p:cNvSpPr/>
          <p:nvPr/>
        </p:nvSpPr>
        <p:spPr>
          <a:xfrm>
            <a:off x="3740391" y="636179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DF68703-F6AC-E4E3-A084-6F4E6A1ABF34}"/>
              </a:ext>
            </a:extLst>
          </p:cNvPr>
          <p:cNvSpPr/>
          <p:nvPr/>
        </p:nvSpPr>
        <p:spPr>
          <a:xfrm>
            <a:off x="532811" y="50131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sp>
        <p:nvSpPr>
          <p:cNvPr id="21" name="Rectangle 20">
            <a:extLst>
              <a:ext uri="{FF2B5EF4-FFF2-40B4-BE49-F238E27FC236}">
                <a16:creationId xmlns:a16="http://schemas.microsoft.com/office/drawing/2014/main" id="{FBC13E95-B58D-66E8-287B-D62EB711BD5D}"/>
              </a:ext>
            </a:extLst>
          </p:cNvPr>
          <p:cNvSpPr/>
          <p:nvPr/>
        </p:nvSpPr>
        <p:spPr>
          <a:xfrm>
            <a:off x="3746262" y="60641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sp>
        <p:nvSpPr>
          <p:cNvPr id="22" name="Rectangle 21">
            <a:extLst>
              <a:ext uri="{FF2B5EF4-FFF2-40B4-BE49-F238E27FC236}">
                <a16:creationId xmlns:a16="http://schemas.microsoft.com/office/drawing/2014/main" id="{CAAE4BB4-537E-4228-AD89-E789FFCCD8C5}"/>
              </a:ext>
            </a:extLst>
          </p:cNvPr>
          <p:cNvSpPr/>
          <p:nvPr/>
        </p:nvSpPr>
        <p:spPr>
          <a:xfrm>
            <a:off x="532811" y="311398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3</a:t>
            </a:r>
          </a:p>
        </p:txBody>
      </p:sp>
      <p:sp>
        <p:nvSpPr>
          <p:cNvPr id="23" name="Rectangle 22">
            <a:extLst>
              <a:ext uri="{FF2B5EF4-FFF2-40B4-BE49-F238E27FC236}">
                <a16:creationId xmlns:a16="http://schemas.microsoft.com/office/drawing/2014/main" id="{7F9D6D85-1E38-842F-AF31-47F6C32FA9EC}"/>
              </a:ext>
            </a:extLst>
          </p:cNvPr>
          <p:cNvSpPr/>
          <p:nvPr/>
        </p:nvSpPr>
        <p:spPr>
          <a:xfrm>
            <a:off x="3827756" y="3565049"/>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4</a:t>
            </a:r>
          </a:p>
        </p:txBody>
      </p:sp>
      <p:sp>
        <p:nvSpPr>
          <p:cNvPr id="24" name="Rectangle 23">
            <a:extLst>
              <a:ext uri="{FF2B5EF4-FFF2-40B4-BE49-F238E27FC236}">
                <a16:creationId xmlns:a16="http://schemas.microsoft.com/office/drawing/2014/main" id="{55041416-DA79-D96C-BFAA-BE8E0CB27DD3}"/>
              </a:ext>
            </a:extLst>
          </p:cNvPr>
          <p:cNvSpPr/>
          <p:nvPr/>
        </p:nvSpPr>
        <p:spPr>
          <a:xfrm>
            <a:off x="519575" y="6500897"/>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5</a:t>
            </a:r>
          </a:p>
        </p:txBody>
      </p:sp>
      <p:sp>
        <p:nvSpPr>
          <p:cNvPr id="25" name="Rectangle 24">
            <a:extLst>
              <a:ext uri="{FF2B5EF4-FFF2-40B4-BE49-F238E27FC236}">
                <a16:creationId xmlns:a16="http://schemas.microsoft.com/office/drawing/2014/main" id="{AFFBEF88-1193-5782-EA77-1AB97DB2D080}"/>
              </a:ext>
            </a:extLst>
          </p:cNvPr>
          <p:cNvSpPr/>
          <p:nvPr/>
        </p:nvSpPr>
        <p:spPr>
          <a:xfrm>
            <a:off x="3861925" y="656449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6</a:t>
            </a:r>
          </a:p>
        </p:txBody>
      </p:sp>
      <p:sp>
        <p:nvSpPr>
          <p:cNvPr id="4" name="TextBox 3">
            <a:extLst>
              <a:ext uri="{FF2B5EF4-FFF2-40B4-BE49-F238E27FC236}">
                <a16:creationId xmlns:a16="http://schemas.microsoft.com/office/drawing/2014/main" id="{C0361A8C-2B21-3601-DB1F-43E7918AC712}"/>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33</a:t>
            </a:r>
          </a:p>
        </p:txBody>
      </p:sp>
    </p:spTree>
    <p:extLst>
      <p:ext uri="{BB962C8B-B14F-4D97-AF65-F5344CB8AC3E}">
        <p14:creationId xmlns:p14="http://schemas.microsoft.com/office/powerpoint/2010/main" val="1760972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733D83FE-AF76-DF37-1FBF-38FCDD2ACD69}"/>
              </a:ext>
            </a:extLst>
          </p:cNvPr>
          <p:cNvSpPr/>
          <p:nvPr/>
        </p:nvSpPr>
        <p:spPr>
          <a:xfrm>
            <a:off x="4222789" y="3301529"/>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Acropolis</a:t>
            </a:r>
          </a:p>
        </p:txBody>
      </p:sp>
      <p:sp>
        <p:nvSpPr>
          <p:cNvPr id="11" name="Rectangle 10">
            <a:extLst>
              <a:ext uri="{FF2B5EF4-FFF2-40B4-BE49-F238E27FC236}">
                <a16:creationId xmlns:a16="http://schemas.microsoft.com/office/drawing/2014/main" id="{990B2575-F419-44E6-AF9D-CF0EEECCD754}"/>
              </a:ext>
            </a:extLst>
          </p:cNvPr>
          <p:cNvSpPr/>
          <p:nvPr/>
        </p:nvSpPr>
        <p:spPr>
          <a:xfrm>
            <a:off x="4222790" y="463007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Parthenon</a:t>
            </a:r>
          </a:p>
        </p:txBody>
      </p:sp>
      <p:sp>
        <p:nvSpPr>
          <p:cNvPr id="13" name="Rectangle 12">
            <a:extLst>
              <a:ext uri="{FF2B5EF4-FFF2-40B4-BE49-F238E27FC236}">
                <a16:creationId xmlns:a16="http://schemas.microsoft.com/office/drawing/2014/main" id="{B0F5F184-452C-25DD-38C2-B5AB858A6A9F}"/>
              </a:ext>
            </a:extLst>
          </p:cNvPr>
          <p:cNvSpPr/>
          <p:nvPr/>
        </p:nvSpPr>
        <p:spPr>
          <a:xfrm>
            <a:off x="532815" y="462309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Athena</a:t>
            </a:r>
          </a:p>
        </p:txBody>
      </p:sp>
      <p:sp>
        <p:nvSpPr>
          <p:cNvPr id="15" name="Rectangle 14">
            <a:extLst>
              <a:ext uri="{FF2B5EF4-FFF2-40B4-BE49-F238E27FC236}">
                <a16:creationId xmlns:a16="http://schemas.microsoft.com/office/drawing/2014/main" id="{7A68715A-E01D-EE2E-42A5-68B37E9CDD5B}"/>
              </a:ext>
            </a:extLst>
          </p:cNvPr>
          <p:cNvSpPr/>
          <p:nvPr/>
        </p:nvSpPr>
        <p:spPr>
          <a:xfrm>
            <a:off x="4222790" y="5951645"/>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Apollo</a:t>
            </a:r>
          </a:p>
        </p:txBody>
      </p:sp>
      <p:sp>
        <p:nvSpPr>
          <p:cNvPr id="2" name="Rectangle 1">
            <a:extLst>
              <a:ext uri="{FF2B5EF4-FFF2-40B4-BE49-F238E27FC236}">
                <a16:creationId xmlns:a16="http://schemas.microsoft.com/office/drawing/2014/main" id="{AC8F6D69-194F-649E-73B6-32E9A97A5A57}"/>
              </a:ext>
            </a:extLst>
          </p:cNvPr>
          <p:cNvSpPr/>
          <p:nvPr/>
        </p:nvSpPr>
        <p:spPr>
          <a:xfrm>
            <a:off x="532816" y="5951645"/>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Agora</a:t>
            </a:r>
          </a:p>
        </p:txBody>
      </p:sp>
      <p:sp>
        <p:nvSpPr>
          <p:cNvPr id="4" name="Rectangle 3">
            <a:extLst>
              <a:ext uri="{FF2B5EF4-FFF2-40B4-BE49-F238E27FC236}">
                <a16:creationId xmlns:a16="http://schemas.microsoft.com/office/drawing/2014/main" id="{9DE687C2-DEFD-2F5F-07C5-C21AC7BC53FA}"/>
              </a:ext>
            </a:extLst>
          </p:cNvPr>
          <p:cNvSpPr/>
          <p:nvPr/>
        </p:nvSpPr>
        <p:spPr>
          <a:xfrm>
            <a:off x="4222790" y="7280193"/>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Ruins at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Delos</a:t>
            </a:r>
          </a:p>
        </p:txBody>
      </p:sp>
      <p:sp>
        <p:nvSpPr>
          <p:cNvPr id="7" name="Rectangle 6">
            <a:extLst>
              <a:ext uri="{FF2B5EF4-FFF2-40B4-BE49-F238E27FC236}">
                <a16:creationId xmlns:a16="http://schemas.microsoft.com/office/drawing/2014/main" id="{4659437D-009E-6989-A7C2-BC11AC6672FE}"/>
              </a:ext>
            </a:extLst>
          </p:cNvPr>
          <p:cNvSpPr/>
          <p:nvPr/>
        </p:nvSpPr>
        <p:spPr>
          <a:xfrm>
            <a:off x="532816" y="7280193"/>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Porch of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Caryatids</a:t>
            </a:r>
          </a:p>
        </p:txBody>
      </p:sp>
      <p:sp>
        <p:nvSpPr>
          <p:cNvPr id="17" name="Rectangle 16">
            <a:extLst>
              <a:ext uri="{FF2B5EF4-FFF2-40B4-BE49-F238E27FC236}">
                <a16:creationId xmlns:a16="http://schemas.microsoft.com/office/drawing/2014/main" id="{C291E110-7CDD-6CC5-9530-856D7D91BF6E}"/>
              </a:ext>
            </a:extLst>
          </p:cNvPr>
          <p:cNvSpPr/>
          <p:nvPr/>
        </p:nvSpPr>
        <p:spPr>
          <a:xfrm>
            <a:off x="532815" y="3294549"/>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Medusa</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Frieze</a:t>
            </a:r>
          </a:p>
        </p:txBody>
      </p:sp>
      <p:pic>
        <p:nvPicPr>
          <p:cNvPr id="18" name="Picture 14">
            <a:extLst>
              <a:ext uri="{FF2B5EF4-FFF2-40B4-BE49-F238E27FC236}">
                <a16:creationId xmlns:a16="http://schemas.microsoft.com/office/drawing/2014/main" id="{13FC0D64-500D-D7C6-14C0-156BE584A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835" y="614628"/>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53CB523-DDDC-6A58-AFC7-590C908A65C5}"/>
              </a:ext>
            </a:extLst>
          </p:cNvPr>
          <p:cNvSpPr/>
          <p:nvPr/>
        </p:nvSpPr>
        <p:spPr>
          <a:xfrm>
            <a:off x="3644301" y="42621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 name="Picture 16">
            <a:extLst>
              <a:ext uri="{FF2B5EF4-FFF2-40B4-BE49-F238E27FC236}">
                <a16:creationId xmlns:a16="http://schemas.microsoft.com/office/drawing/2014/main" id="{B82C62E1-B984-679C-1D15-DAF99533C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65" y="614628"/>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69EDAE2-8D98-D893-BF78-7F489D802143}"/>
              </a:ext>
            </a:extLst>
          </p:cNvPr>
          <p:cNvSpPr/>
          <p:nvPr/>
        </p:nvSpPr>
        <p:spPr>
          <a:xfrm>
            <a:off x="494132" y="42621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0721861-D83E-0E8C-AC1F-CD64CE52F606}"/>
              </a:ext>
            </a:extLst>
          </p:cNvPr>
          <p:cNvSpPr/>
          <p:nvPr/>
        </p:nvSpPr>
        <p:spPr>
          <a:xfrm>
            <a:off x="615665" y="61415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7</a:t>
            </a:r>
          </a:p>
        </p:txBody>
      </p:sp>
      <p:sp>
        <p:nvSpPr>
          <p:cNvPr id="24" name="Rectangle 23">
            <a:extLst>
              <a:ext uri="{FF2B5EF4-FFF2-40B4-BE49-F238E27FC236}">
                <a16:creationId xmlns:a16="http://schemas.microsoft.com/office/drawing/2014/main" id="{389ACAE2-448E-D940-0B70-B770AF4A6799}"/>
              </a:ext>
            </a:extLst>
          </p:cNvPr>
          <p:cNvSpPr/>
          <p:nvPr/>
        </p:nvSpPr>
        <p:spPr>
          <a:xfrm>
            <a:off x="3765835" y="61415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8</a:t>
            </a:r>
          </a:p>
        </p:txBody>
      </p:sp>
      <p:sp>
        <p:nvSpPr>
          <p:cNvPr id="25" name="Rectangle 24">
            <a:extLst>
              <a:ext uri="{FF2B5EF4-FFF2-40B4-BE49-F238E27FC236}">
                <a16:creationId xmlns:a16="http://schemas.microsoft.com/office/drawing/2014/main" id="{BF123F12-4E8E-6B16-C5D1-60CF8DA36461}"/>
              </a:ext>
            </a:extLst>
          </p:cNvPr>
          <p:cNvSpPr/>
          <p:nvPr/>
        </p:nvSpPr>
        <p:spPr>
          <a:xfrm>
            <a:off x="615664" y="337130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H</a:t>
            </a:r>
          </a:p>
        </p:txBody>
      </p:sp>
      <p:sp>
        <p:nvSpPr>
          <p:cNvPr id="26" name="Rectangle 25">
            <a:extLst>
              <a:ext uri="{FF2B5EF4-FFF2-40B4-BE49-F238E27FC236}">
                <a16:creationId xmlns:a16="http://schemas.microsoft.com/office/drawing/2014/main" id="{A2F87248-3C90-F3AB-C950-6DD046202400}"/>
              </a:ext>
            </a:extLst>
          </p:cNvPr>
          <p:cNvSpPr/>
          <p:nvPr/>
        </p:nvSpPr>
        <p:spPr>
          <a:xfrm>
            <a:off x="4319338" y="337129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D</a:t>
            </a:r>
          </a:p>
        </p:txBody>
      </p:sp>
      <p:sp>
        <p:nvSpPr>
          <p:cNvPr id="27" name="Rectangle 26">
            <a:extLst>
              <a:ext uri="{FF2B5EF4-FFF2-40B4-BE49-F238E27FC236}">
                <a16:creationId xmlns:a16="http://schemas.microsoft.com/office/drawing/2014/main" id="{A10EEFB3-F6E4-5D6D-58D0-5A52A49971A3}"/>
              </a:ext>
            </a:extLst>
          </p:cNvPr>
          <p:cNvSpPr/>
          <p:nvPr/>
        </p:nvSpPr>
        <p:spPr>
          <a:xfrm>
            <a:off x="635313" y="469645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C</a:t>
            </a:r>
          </a:p>
        </p:txBody>
      </p:sp>
      <p:sp>
        <p:nvSpPr>
          <p:cNvPr id="28" name="Rectangle 27">
            <a:extLst>
              <a:ext uri="{FF2B5EF4-FFF2-40B4-BE49-F238E27FC236}">
                <a16:creationId xmlns:a16="http://schemas.microsoft.com/office/drawing/2014/main" id="{D213B2D1-5F10-E385-3285-63F1958158BB}"/>
              </a:ext>
            </a:extLst>
          </p:cNvPr>
          <p:cNvSpPr/>
          <p:nvPr/>
        </p:nvSpPr>
        <p:spPr>
          <a:xfrm>
            <a:off x="4319337" y="469129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G</a:t>
            </a:r>
          </a:p>
        </p:txBody>
      </p:sp>
      <p:sp>
        <p:nvSpPr>
          <p:cNvPr id="29" name="Rectangle 28">
            <a:extLst>
              <a:ext uri="{FF2B5EF4-FFF2-40B4-BE49-F238E27FC236}">
                <a16:creationId xmlns:a16="http://schemas.microsoft.com/office/drawing/2014/main" id="{41AAD08E-A1EE-32C3-77F4-CB6828621432}"/>
              </a:ext>
            </a:extLst>
          </p:cNvPr>
          <p:cNvSpPr/>
          <p:nvPr/>
        </p:nvSpPr>
        <p:spPr>
          <a:xfrm>
            <a:off x="624088" y="606036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B</a:t>
            </a:r>
          </a:p>
        </p:txBody>
      </p:sp>
      <p:sp>
        <p:nvSpPr>
          <p:cNvPr id="30" name="Rectangle 29">
            <a:extLst>
              <a:ext uri="{FF2B5EF4-FFF2-40B4-BE49-F238E27FC236}">
                <a16:creationId xmlns:a16="http://schemas.microsoft.com/office/drawing/2014/main" id="{13538E96-47F1-CF78-9BA7-B229329C5619}"/>
              </a:ext>
            </a:extLst>
          </p:cNvPr>
          <p:cNvSpPr/>
          <p:nvPr/>
        </p:nvSpPr>
        <p:spPr>
          <a:xfrm>
            <a:off x="4319337" y="606036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F</a:t>
            </a:r>
          </a:p>
        </p:txBody>
      </p:sp>
      <p:sp>
        <p:nvSpPr>
          <p:cNvPr id="31" name="Rectangle 30">
            <a:extLst>
              <a:ext uri="{FF2B5EF4-FFF2-40B4-BE49-F238E27FC236}">
                <a16:creationId xmlns:a16="http://schemas.microsoft.com/office/drawing/2014/main" id="{17DA3B0A-5E28-ABA0-C6F6-7DAF40269AFC}"/>
              </a:ext>
            </a:extLst>
          </p:cNvPr>
          <p:cNvSpPr/>
          <p:nvPr/>
        </p:nvSpPr>
        <p:spPr>
          <a:xfrm>
            <a:off x="624088" y="7347894"/>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a:t>
            </a:r>
          </a:p>
        </p:txBody>
      </p:sp>
      <p:sp>
        <p:nvSpPr>
          <p:cNvPr id="32" name="Rectangle 31">
            <a:extLst>
              <a:ext uri="{FF2B5EF4-FFF2-40B4-BE49-F238E27FC236}">
                <a16:creationId xmlns:a16="http://schemas.microsoft.com/office/drawing/2014/main" id="{30E424B5-1966-A51D-B1EC-365C799F6FB0}"/>
              </a:ext>
            </a:extLst>
          </p:cNvPr>
          <p:cNvSpPr/>
          <p:nvPr/>
        </p:nvSpPr>
        <p:spPr>
          <a:xfrm>
            <a:off x="4319336" y="7352321"/>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E</a:t>
            </a:r>
          </a:p>
        </p:txBody>
      </p:sp>
      <p:sp>
        <p:nvSpPr>
          <p:cNvPr id="10" name="TextBox 9">
            <a:extLst>
              <a:ext uri="{FF2B5EF4-FFF2-40B4-BE49-F238E27FC236}">
                <a16:creationId xmlns:a16="http://schemas.microsoft.com/office/drawing/2014/main" id="{7ADD7659-2FE2-5089-35A1-45152A406854}"/>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34</a:t>
            </a:r>
          </a:p>
        </p:txBody>
      </p:sp>
    </p:spTree>
    <p:extLst>
      <p:ext uri="{BB962C8B-B14F-4D97-AF65-F5344CB8AC3E}">
        <p14:creationId xmlns:p14="http://schemas.microsoft.com/office/powerpoint/2010/main" val="388276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ROME</a:t>
            </a:r>
          </a:p>
        </p:txBody>
      </p:sp>
      <p:pic>
        <p:nvPicPr>
          <p:cNvPr id="5" name="Picture 4">
            <a:extLst>
              <a:ext uri="{FF2B5EF4-FFF2-40B4-BE49-F238E27FC236}">
                <a16:creationId xmlns:a16="http://schemas.microsoft.com/office/drawing/2014/main" id="{97A6EB60-C0FB-26AB-C3F0-9A9470FC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8753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DCE0F4A3-CBE8-A715-C92C-4D33F323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21594"/>
            <a:ext cx="992459" cy="289209"/>
          </a:xfrm>
          <a:prstGeom prst="rect">
            <a:avLst/>
          </a:prstGeom>
        </p:spPr>
      </p:pic>
      <p:sp>
        <p:nvSpPr>
          <p:cNvPr id="7" name="Rectangle 6">
            <a:extLst>
              <a:ext uri="{FF2B5EF4-FFF2-40B4-BE49-F238E27FC236}">
                <a16:creationId xmlns:a16="http://schemas.microsoft.com/office/drawing/2014/main" id="{46E80D49-C539-08B9-DEAC-1383F865891D}"/>
              </a:ext>
            </a:extLst>
          </p:cNvPr>
          <p:cNvSpPr/>
          <p:nvPr/>
        </p:nvSpPr>
        <p:spPr>
          <a:xfrm>
            <a:off x="109182" y="886060"/>
            <a:ext cx="6639636" cy="208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Rome refers to a period of Roman history that lasted between the eighth century BC and the fifth century AD. Ancient Rome went through many political changes during this time. It went from a kingdom to a republic to an empire. The city of Rome, located on the Italian Peninsula, was the center of ancient activity. Over the centuries, the Roman Empire became one of the largest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world. At its peak, it had an estimated fifty million to ninety million citizens. Ancient Roman thought and practices influenced modern society in many ways. These contributed to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politics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architecture,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language and many other ideas. </a:t>
            </a:r>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5" name="Rectangle 14">
            <a:extLst>
              <a:ext uri="{FF2B5EF4-FFF2-40B4-BE49-F238E27FC236}">
                <a16:creationId xmlns:a16="http://schemas.microsoft.com/office/drawing/2014/main" id="{852C998D-7D48-AAA9-2271-03BE32F8A49B}"/>
              </a:ext>
            </a:extLst>
          </p:cNvPr>
          <p:cNvSpPr/>
          <p:nvPr/>
        </p:nvSpPr>
        <p:spPr>
          <a:xfrm>
            <a:off x="0" y="4614435"/>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6" name="Rectangle 15">
            <a:extLst>
              <a:ext uri="{FF2B5EF4-FFF2-40B4-BE49-F238E27FC236}">
                <a16:creationId xmlns:a16="http://schemas.microsoft.com/office/drawing/2014/main" id="{1A8385AB-66E5-3F80-682E-9F2E1821F198}"/>
              </a:ext>
            </a:extLst>
          </p:cNvPr>
          <p:cNvSpPr/>
          <p:nvPr/>
        </p:nvSpPr>
        <p:spPr>
          <a:xfrm>
            <a:off x="1596788" y="4614435"/>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ROME</a:t>
            </a:r>
          </a:p>
        </p:txBody>
      </p:sp>
      <p:sp>
        <p:nvSpPr>
          <p:cNvPr id="18" name="TextBox 17">
            <a:extLst>
              <a:ext uri="{FF2B5EF4-FFF2-40B4-BE49-F238E27FC236}">
                <a16:creationId xmlns:a16="http://schemas.microsoft.com/office/drawing/2014/main" id="{EF4826AD-9957-C2A8-EB31-B9812CB88D25}"/>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9" name="Rectangle 18">
            <a:extLst>
              <a:ext uri="{FF2B5EF4-FFF2-40B4-BE49-F238E27FC236}">
                <a16:creationId xmlns:a16="http://schemas.microsoft.com/office/drawing/2014/main" id="{87978CD2-8A7C-AE02-1B3D-74A014AC166A}"/>
              </a:ext>
            </a:extLst>
          </p:cNvPr>
          <p:cNvSpPr/>
          <p:nvPr/>
        </p:nvSpPr>
        <p:spPr>
          <a:xfrm>
            <a:off x="109182" y="3019204"/>
            <a:ext cx="6639636" cy="888309"/>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biography on Roman leader, Julius Caesar. Use the biography information to complete his profile page. Your code will be the quote, which you will decode using the pigpen cipher. Record code on group answer sheet and get approval before moving on to task 8. </a:t>
            </a:r>
          </a:p>
        </p:txBody>
      </p:sp>
      <p:sp>
        <p:nvSpPr>
          <p:cNvPr id="8" name="Rectangle 7">
            <a:extLst>
              <a:ext uri="{FF2B5EF4-FFF2-40B4-BE49-F238E27FC236}">
                <a16:creationId xmlns:a16="http://schemas.microsoft.com/office/drawing/2014/main" id="{D2B19FC0-39C7-FDFB-0A60-EB8FD70F7A50}"/>
              </a:ext>
            </a:extLst>
          </p:cNvPr>
          <p:cNvSpPr/>
          <p:nvPr/>
        </p:nvSpPr>
        <p:spPr>
          <a:xfrm>
            <a:off x="109182" y="5503205"/>
            <a:ext cx="6639636" cy="208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Rome refers to a period of Roman history that lasted between the eighth century BC and the fifth century AD. Ancient Rome went through many political changes during this time. It went from a kingdom to a republic to an empire. The city of Rome, located on the Italian Peninsula, was the center of ancient activity. Over the centuries, the Roman Empire became one of the largest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world. At its peak, it had an estimated fifty million to ninety million citizens. Ancient Roman thought and practices influenced modern society in many ways. These contributed to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politics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architecture,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language and many other ideas. </a:t>
            </a:r>
          </a:p>
        </p:txBody>
      </p:sp>
      <p:sp>
        <p:nvSpPr>
          <p:cNvPr id="13" name="Rectangle 12">
            <a:extLst>
              <a:ext uri="{FF2B5EF4-FFF2-40B4-BE49-F238E27FC236}">
                <a16:creationId xmlns:a16="http://schemas.microsoft.com/office/drawing/2014/main" id="{A6A045EC-EF7B-9CF6-7B75-30D9465CDEA9}"/>
              </a:ext>
            </a:extLst>
          </p:cNvPr>
          <p:cNvSpPr/>
          <p:nvPr/>
        </p:nvSpPr>
        <p:spPr>
          <a:xfrm>
            <a:off x="109182" y="7672477"/>
            <a:ext cx="6639636" cy="888309"/>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biography on Roman leader, Julius Caesar. Use the biography information to complete his profile page. Your code will be the quote, which you will decode using the pigpen cipher. Record code on group answer sheet and get approval before moving on to task 8. </a:t>
            </a:r>
          </a:p>
        </p:txBody>
      </p:sp>
      <p:sp>
        <p:nvSpPr>
          <p:cNvPr id="14" name="TextBox 13">
            <a:extLst>
              <a:ext uri="{FF2B5EF4-FFF2-40B4-BE49-F238E27FC236}">
                <a16:creationId xmlns:a16="http://schemas.microsoft.com/office/drawing/2014/main" id="{1791263A-6DDE-AC17-38AB-4D271D0FEEB2}"/>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35</a:t>
            </a:r>
          </a:p>
        </p:txBody>
      </p:sp>
    </p:spTree>
    <p:extLst>
      <p:ext uri="{BB962C8B-B14F-4D97-AF65-F5344CB8AC3E}">
        <p14:creationId xmlns:p14="http://schemas.microsoft.com/office/powerpoint/2010/main" val="385961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pic>
        <p:nvPicPr>
          <p:cNvPr id="5122" name="Picture 2">
            <a:extLst>
              <a:ext uri="{FF2B5EF4-FFF2-40B4-BE49-F238E27FC236}">
                <a16:creationId xmlns:a16="http://schemas.microsoft.com/office/drawing/2014/main" id="{2A1EA142-C874-3DF5-C76E-5C11C1C03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67" y="142080"/>
            <a:ext cx="1671241" cy="24557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D6A6A7-392C-0671-3712-9CF9374C061C}"/>
              </a:ext>
            </a:extLst>
          </p:cNvPr>
          <p:cNvSpPr/>
          <p:nvPr/>
        </p:nvSpPr>
        <p:spPr>
          <a:xfrm>
            <a:off x="2041451" y="142080"/>
            <a:ext cx="4592082" cy="40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JULIUS CAESAR</a:t>
            </a:r>
          </a:p>
        </p:txBody>
      </p:sp>
      <p:graphicFrame>
        <p:nvGraphicFramePr>
          <p:cNvPr id="12" name="Table 12">
            <a:extLst>
              <a:ext uri="{FF2B5EF4-FFF2-40B4-BE49-F238E27FC236}">
                <a16:creationId xmlns:a16="http://schemas.microsoft.com/office/drawing/2014/main" id="{767B0807-0EC8-1BDE-6180-D6CA1527A84E}"/>
              </a:ext>
            </a:extLst>
          </p:cNvPr>
          <p:cNvGraphicFramePr>
            <a:graphicFrameLocks noGrp="1"/>
          </p:cNvGraphicFramePr>
          <p:nvPr>
            <p:extLst>
              <p:ext uri="{D42A27DB-BD31-4B8C-83A1-F6EECF244321}">
                <p14:modId xmlns:p14="http://schemas.microsoft.com/office/powerpoint/2010/main" val="221660218"/>
              </p:ext>
            </p:extLst>
          </p:nvPr>
        </p:nvGraphicFramePr>
        <p:xfrm>
          <a:off x="2051492" y="625169"/>
          <a:ext cx="4572000" cy="1854200"/>
        </p:xfrm>
        <a:graphic>
          <a:graphicData uri="http://schemas.openxmlformats.org/drawingml/2006/table">
            <a:tbl>
              <a:tblPr firstRow="1" bandRow="1">
                <a:tableStyleId>{0505E3EF-67EA-436B-97B2-0124C06EBD24}</a:tableStyleId>
              </a:tblPr>
              <a:tblGrid>
                <a:gridCol w="4572000">
                  <a:extLst>
                    <a:ext uri="{9D8B030D-6E8A-4147-A177-3AD203B41FA5}">
                      <a16:colId xmlns:a16="http://schemas.microsoft.com/office/drawing/2014/main" val="2522697542"/>
                    </a:ext>
                  </a:extLst>
                </a:gridCol>
              </a:tblGrid>
              <a:tr h="370840">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Birth Date:</a:t>
                      </a:r>
                    </a:p>
                  </a:txBody>
                  <a:tcPr>
                    <a:solidFill>
                      <a:schemeClr val="bg1"/>
                    </a:solidFill>
                  </a:tcPr>
                </a:tc>
                <a:extLst>
                  <a:ext uri="{0D108BD9-81ED-4DB2-BD59-A6C34878D82A}">
                    <a16:rowId xmlns:a16="http://schemas.microsoft.com/office/drawing/2014/main" val="4251105812"/>
                  </a:ext>
                </a:extLst>
              </a:tr>
              <a:tr h="370840">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Death Date:</a:t>
                      </a:r>
                    </a:p>
                  </a:txBody>
                  <a:tcPr>
                    <a:solidFill>
                      <a:schemeClr val="bg1"/>
                    </a:solidFill>
                  </a:tcPr>
                </a:tc>
                <a:extLst>
                  <a:ext uri="{0D108BD9-81ED-4DB2-BD59-A6C34878D82A}">
                    <a16:rowId xmlns:a16="http://schemas.microsoft.com/office/drawing/2014/main" val="447221726"/>
                  </a:ext>
                </a:extLst>
              </a:tr>
              <a:tr h="370840">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Cause of Death:</a:t>
                      </a:r>
                    </a:p>
                  </a:txBody>
                  <a:tcPr>
                    <a:solidFill>
                      <a:schemeClr val="bg1"/>
                    </a:solidFill>
                  </a:tcPr>
                </a:tc>
                <a:extLst>
                  <a:ext uri="{0D108BD9-81ED-4DB2-BD59-A6C34878D82A}">
                    <a16:rowId xmlns:a16="http://schemas.microsoft.com/office/drawing/2014/main" val="1045129038"/>
                  </a:ext>
                </a:extLst>
              </a:tr>
              <a:tr h="370840">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Political Party:</a:t>
                      </a:r>
                    </a:p>
                  </a:txBody>
                  <a:tcPr>
                    <a:solidFill>
                      <a:schemeClr val="bg1"/>
                    </a:solidFill>
                  </a:tcPr>
                </a:tc>
                <a:extLst>
                  <a:ext uri="{0D108BD9-81ED-4DB2-BD59-A6C34878D82A}">
                    <a16:rowId xmlns:a16="http://schemas.microsoft.com/office/drawing/2014/main" val="831928694"/>
                  </a:ext>
                </a:extLst>
              </a:tr>
              <a:tr h="370840">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Title at Time of Death:</a:t>
                      </a:r>
                    </a:p>
                  </a:txBody>
                  <a:tcPr>
                    <a:solidFill>
                      <a:schemeClr val="bg1"/>
                    </a:solidFill>
                  </a:tcPr>
                </a:tc>
                <a:extLst>
                  <a:ext uri="{0D108BD9-81ED-4DB2-BD59-A6C34878D82A}">
                    <a16:rowId xmlns:a16="http://schemas.microsoft.com/office/drawing/2014/main" val="2981588726"/>
                  </a:ext>
                </a:extLst>
              </a:tr>
            </a:tbl>
          </a:graphicData>
        </a:graphic>
      </p:graphicFrame>
      <p:graphicFrame>
        <p:nvGraphicFramePr>
          <p:cNvPr id="13" name="Table 12">
            <a:extLst>
              <a:ext uri="{FF2B5EF4-FFF2-40B4-BE49-F238E27FC236}">
                <a16:creationId xmlns:a16="http://schemas.microsoft.com/office/drawing/2014/main" id="{90B457B9-47AB-B1BA-67E0-BD495021ADEA}"/>
              </a:ext>
            </a:extLst>
          </p:cNvPr>
          <p:cNvGraphicFramePr>
            <a:graphicFrameLocks noGrp="1"/>
          </p:cNvGraphicFramePr>
          <p:nvPr>
            <p:extLst>
              <p:ext uri="{D42A27DB-BD31-4B8C-83A1-F6EECF244321}">
                <p14:modId xmlns:p14="http://schemas.microsoft.com/office/powerpoint/2010/main" val="1911084371"/>
              </p:ext>
            </p:extLst>
          </p:nvPr>
        </p:nvGraphicFramePr>
        <p:xfrm>
          <a:off x="224467" y="2753418"/>
          <a:ext cx="6388984" cy="5678407"/>
        </p:xfrm>
        <a:graphic>
          <a:graphicData uri="http://schemas.openxmlformats.org/drawingml/2006/table">
            <a:tbl>
              <a:tblPr firstRow="1" bandRow="1">
                <a:tableStyleId>{0505E3EF-67EA-436B-97B2-0124C06EBD24}</a:tableStyleId>
              </a:tblPr>
              <a:tblGrid>
                <a:gridCol w="6388984">
                  <a:extLst>
                    <a:ext uri="{9D8B030D-6E8A-4147-A177-3AD203B41FA5}">
                      <a16:colId xmlns:a16="http://schemas.microsoft.com/office/drawing/2014/main" val="2522697542"/>
                    </a:ext>
                  </a:extLst>
                </a:gridCol>
              </a:tblGrid>
              <a:tr h="360612">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Father’s Name and Position:</a:t>
                      </a:r>
                    </a:p>
                  </a:txBody>
                  <a:tcPr>
                    <a:solidFill>
                      <a:schemeClr val="bg1"/>
                    </a:solidFill>
                  </a:tcPr>
                </a:tc>
                <a:extLst>
                  <a:ext uri="{0D108BD9-81ED-4DB2-BD59-A6C34878D82A}">
                    <a16:rowId xmlns:a16="http://schemas.microsoft.com/office/drawing/2014/main" val="1045129038"/>
                  </a:ext>
                </a:extLst>
              </a:tr>
              <a:tr h="360612">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Mother’s Name:</a:t>
                      </a:r>
                    </a:p>
                  </a:txBody>
                  <a:tcPr>
                    <a:solidFill>
                      <a:schemeClr val="bg1"/>
                    </a:solidFill>
                  </a:tcPr>
                </a:tc>
                <a:extLst>
                  <a:ext uri="{0D108BD9-81ED-4DB2-BD59-A6C34878D82A}">
                    <a16:rowId xmlns:a16="http://schemas.microsoft.com/office/drawing/2014/main" val="831928694"/>
                  </a:ext>
                </a:extLst>
              </a:tr>
              <a:tr h="889181">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Partners’ Names:</a:t>
                      </a:r>
                    </a:p>
                    <a:p>
                      <a:r>
                        <a:rPr lang="en-US" sz="1200" b="0" dirty="0">
                          <a:latin typeface="Open Sans" panose="020B0606030504020204" pitchFamily="34" charset="0"/>
                          <a:ea typeface="Open Sans" panose="020B0606030504020204" pitchFamily="34" charset="0"/>
                          <a:cs typeface="Open Sans" panose="020B0606030504020204" pitchFamily="34" charset="0"/>
                        </a:rPr>
                        <a:t>1.</a:t>
                      </a:r>
                      <a:br>
                        <a:rPr lang="en-US" sz="1200" b="0" dirty="0">
                          <a:latin typeface="Open Sans" panose="020B0606030504020204" pitchFamily="34" charset="0"/>
                          <a:ea typeface="Open Sans" panose="020B0606030504020204" pitchFamily="34" charset="0"/>
                          <a:cs typeface="Open Sans" panose="020B0606030504020204" pitchFamily="34" charset="0"/>
                        </a:rPr>
                      </a:br>
                      <a:r>
                        <a:rPr lang="en-US" sz="1200" b="0" dirty="0">
                          <a:latin typeface="Open Sans" panose="020B0606030504020204" pitchFamily="34" charset="0"/>
                          <a:ea typeface="Open Sans" panose="020B0606030504020204" pitchFamily="34" charset="0"/>
                          <a:cs typeface="Open Sans" panose="020B0606030504020204" pitchFamily="34" charset="0"/>
                        </a:rPr>
                        <a:t>2.</a:t>
                      </a:r>
                    </a:p>
                    <a:p>
                      <a:r>
                        <a:rPr lang="en-US" sz="1200" b="0" dirty="0">
                          <a:latin typeface="Open Sans" panose="020B0606030504020204" pitchFamily="34" charset="0"/>
                          <a:ea typeface="Open Sans" panose="020B0606030504020204" pitchFamily="34" charset="0"/>
                          <a:cs typeface="Open Sans" panose="020B0606030504020204" pitchFamily="34" charset="0"/>
                        </a:rPr>
                        <a:t>3.</a:t>
                      </a:r>
                    </a:p>
                  </a:txBody>
                  <a:tcPr>
                    <a:solidFill>
                      <a:schemeClr val="bg1"/>
                    </a:solidFill>
                  </a:tcPr>
                </a:tc>
                <a:extLst>
                  <a:ext uri="{0D108BD9-81ED-4DB2-BD59-A6C34878D82A}">
                    <a16:rowId xmlns:a16="http://schemas.microsoft.com/office/drawing/2014/main" val="2981588726"/>
                  </a:ext>
                </a:extLst>
              </a:tr>
              <a:tr h="1289312">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Jobs/Positions:</a:t>
                      </a:r>
                    </a:p>
                    <a:p>
                      <a:r>
                        <a:rPr lang="en-US" sz="1200" b="0" dirty="0">
                          <a:latin typeface="Open Sans" panose="020B0606030504020204" pitchFamily="34" charset="0"/>
                          <a:ea typeface="Open Sans" panose="020B0606030504020204" pitchFamily="34" charset="0"/>
                          <a:cs typeface="Open Sans" panose="020B0606030504020204" pitchFamily="34" charset="0"/>
                        </a:rPr>
                        <a:t>1.</a:t>
                      </a:r>
                    </a:p>
                    <a:p>
                      <a:r>
                        <a:rPr lang="en-US" sz="1200" b="0" dirty="0">
                          <a:latin typeface="Open Sans" panose="020B0606030504020204" pitchFamily="34" charset="0"/>
                          <a:ea typeface="Open Sans" panose="020B0606030504020204" pitchFamily="34" charset="0"/>
                          <a:cs typeface="Open Sans" panose="020B0606030504020204" pitchFamily="34" charset="0"/>
                        </a:rPr>
                        <a:t>2.</a:t>
                      </a:r>
                    </a:p>
                    <a:p>
                      <a:r>
                        <a:rPr lang="en-US" sz="1200" b="0" dirty="0">
                          <a:latin typeface="Open Sans" panose="020B0606030504020204" pitchFamily="34" charset="0"/>
                          <a:ea typeface="Open Sans" panose="020B0606030504020204" pitchFamily="34" charset="0"/>
                          <a:cs typeface="Open Sans" panose="020B0606030504020204" pitchFamily="34" charset="0"/>
                        </a:rPr>
                        <a:t>3.</a:t>
                      </a:r>
                    </a:p>
                    <a:p>
                      <a:r>
                        <a:rPr lang="en-US" sz="1200" b="0" dirty="0">
                          <a:latin typeface="Open Sans" panose="020B0606030504020204" pitchFamily="34" charset="0"/>
                          <a:ea typeface="Open Sans" panose="020B0606030504020204" pitchFamily="34" charset="0"/>
                          <a:cs typeface="Open Sans" panose="020B0606030504020204" pitchFamily="34" charset="0"/>
                        </a:rPr>
                        <a:t>4.</a:t>
                      </a:r>
                    </a:p>
                    <a:p>
                      <a:r>
                        <a:rPr lang="en-US" sz="1200" b="0" dirty="0">
                          <a:latin typeface="Open Sans" panose="020B0606030504020204" pitchFamily="34" charset="0"/>
                          <a:ea typeface="Open Sans" panose="020B0606030504020204" pitchFamily="34" charset="0"/>
                          <a:cs typeface="Open Sans" panose="020B0606030504020204" pitchFamily="34" charset="0"/>
                        </a:rPr>
                        <a:t>5.</a:t>
                      </a:r>
                    </a:p>
                  </a:txBody>
                  <a:tcPr>
                    <a:solidFill>
                      <a:schemeClr val="bg1"/>
                    </a:solidFill>
                  </a:tcPr>
                </a:tc>
                <a:extLst>
                  <a:ext uri="{0D108BD9-81ED-4DB2-BD59-A6C34878D82A}">
                    <a16:rowId xmlns:a16="http://schemas.microsoft.com/office/drawing/2014/main" val="331496436"/>
                  </a:ext>
                </a:extLst>
              </a:tr>
              <a:tr h="889181">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Noteworthy Accomplishments:</a:t>
                      </a:r>
                    </a:p>
                    <a:p>
                      <a:r>
                        <a:rPr lang="en-US" sz="1200" b="0" dirty="0">
                          <a:latin typeface="Open Sans" panose="020B0606030504020204" pitchFamily="34" charset="0"/>
                          <a:ea typeface="Open Sans" panose="020B0606030504020204" pitchFamily="34" charset="0"/>
                          <a:cs typeface="Open Sans" panose="020B0606030504020204" pitchFamily="34" charset="0"/>
                        </a:rPr>
                        <a:t>1.</a:t>
                      </a:r>
                    </a:p>
                    <a:p>
                      <a:r>
                        <a:rPr lang="en-US" sz="1200" b="0" dirty="0">
                          <a:latin typeface="Open Sans" panose="020B0606030504020204" pitchFamily="34" charset="0"/>
                          <a:ea typeface="Open Sans" panose="020B0606030504020204" pitchFamily="34" charset="0"/>
                          <a:cs typeface="Open Sans" panose="020B0606030504020204" pitchFamily="34" charset="0"/>
                        </a:rPr>
                        <a:t>2.</a:t>
                      </a:r>
                    </a:p>
                    <a:p>
                      <a:r>
                        <a:rPr lang="en-US" sz="1200" b="0" dirty="0">
                          <a:latin typeface="Open Sans" panose="020B0606030504020204" pitchFamily="34" charset="0"/>
                          <a:ea typeface="Open Sans" panose="020B0606030504020204" pitchFamily="34" charset="0"/>
                          <a:cs typeface="Open Sans" panose="020B0606030504020204" pitchFamily="34" charset="0"/>
                        </a:rPr>
                        <a:t>3.</a:t>
                      </a:r>
                    </a:p>
                  </a:txBody>
                  <a:tcPr>
                    <a:solidFill>
                      <a:schemeClr val="bg1"/>
                    </a:solidFill>
                  </a:tcPr>
                </a:tc>
                <a:extLst>
                  <a:ext uri="{0D108BD9-81ED-4DB2-BD59-A6C34878D82A}">
                    <a16:rowId xmlns:a16="http://schemas.microsoft.com/office/drawing/2014/main" val="4000827514"/>
                  </a:ext>
                </a:extLst>
              </a:tr>
              <a:tr h="1889509">
                <a:tc>
                  <a:txBody>
                    <a:bodyPr/>
                    <a:lstStyle/>
                    <a:p>
                      <a:r>
                        <a:rPr lang="en-US" sz="1200" b="0" dirty="0">
                          <a:latin typeface="Open Sans" panose="020B0606030504020204" pitchFamily="34" charset="0"/>
                          <a:ea typeface="Open Sans" panose="020B0606030504020204" pitchFamily="34" charset="0"/>
                          <a:cs typeface="Open Sans" panose="020B0606030504020204" pitchFamily="34" charset="0"/>
                        </a:rPr>
                        <a:t>Famous Quote: (</a:t>
                      </a:r>
                      <a:r>
                        <a:rPr lang="en-US" sz="1200" b="0" i="1" dirty="0">
                          <a:latin typeface="Open Sans" panose="020B0606030504020204" pitchFamily="34" charset="0"/>
                          <a:ea typeface="Open Sans" panose="020B0606030504020204" pitchFamily="34" charset="0"/>
                          <a:cs typeface="Open Sans" panose="020B0606030504020204" pitchFamily="34" charset="0"/>
                        </a:rPr>
                        <a:t>Use the Pigpen Cipher to decode)</a:t>
                      </a:r>
                      <a:endParaRPr lang="en-US" sz="1200" b="0" dirty="0">
                        <a:latin typeface="Open Sans" panose="020B0606030504020204" pitchFamily="34" charset="0"/>
                        <a:ea typeface="Open Sans" panose="020B0606030504020204" pitchFamily="34" charset="0"/>
                        <a:cs typeface="Open Sans" panose="020B0606030504020204" pitchFamily="34" charset="0"/>
                      </a:endParaRPr>
                    </a:p>
                    <a:p>
                      <a:endParaRPr lang="en-US" sz="1200" b="0" dirty="0">
                        <a:latin typeface="Open Sans" panose="020B0606030504020204" pitchFamily="34" charset="0"/>
                        <a:ea typeface="Open Sans" panose="020B0606030504020204" pitchFamily="34" charset="0"/>
                        <a:cs typeface="Open Sans" panose="020B0606030504020204" pitchFamily="34" charset="0"/>
                      </a:endParaRPr>
                    </a:p>
                    <a:p>
                      <a:endParaRPr lang="en-US" sz="1200" b="0" dirty="0">
                        <a:latin typeface="Open Sans" panose="020B0606030504020204" pitchFamily="34" charset="0"/>
                        <a:ea typeface="Open Sans" panose="020B0606030504020204" pitchFamily="34" charset="0"/>
                        <a:cs typeface="Open Sans" panose="020B0606030504020204" pitchFamily="34" charset="0"/>
                      </a:endParaRPr>
                    </a:p>
                    <a:p>
                      <a:endParaRPr lang="en-US" sz="1200" b="0" dirty="0">
                        <a:latin typeface="Open Sans" panose="020B0606030504020204" pitchFamily="34" charset="0"/>
                        <a:ea typeface="Open Sans" panose="020B0606030504020204" pitchFamily="34" charset="0"/>
                        <a:cs typeface="Open Sans" panose="020B0606030504020204" pitchFamily="34" charset="0"/>
                      </a:endParaRPr>
                    </a:p>
                    <a:p>
                      <a:endParaRPr lang="en-US" sz="1200" b="0"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extLst>
                  <a:ext uri="{0D108BD9-81ED-4DB2-BD59-A6C34878D82A}">
                    <a16:rowId xmlns:a16="http://schemas.microsoft.com/office/drawing/2014/main" val="2312197656"/>
                  </a:ext>
                </a:extLst>
              </a:tr>
            </a:tbl>
          </a:graphicData>
        </a:graphic>
      </p:graphicFrame>
      <p:pic>
        <p:nvPicPr>
          <p:cNvPr id="23" name="Picture 22">
            <a:extLst>
              <a:ext uri="{FF2B5EF4-FFF2-40B4-BE49-F238E27FC236}">
                <a16:creationId xmlns:a16="http://schemas.microsoft.com/office/drawing/2014/main" id="{8EE2356E-C54A-617C-E56F-31183253E08D}"/>
              </a:ext>
            </a:extLst>
          </p:cNvPr>
          <p:cNvPicPr>
            <a:picLocks noChangeAspect="1"/>
          </p:cNvPicPr>
          <p:nvPr/>
        </p:nvPicPr>
        <p:blipFill>
          <a:blip r:embed="rId5"/>
          <a:stretch>
            <a:fillRect/>
          </a:stretch>
        </p:blipFill>
        <p:spPr>
          <a:xfrm>
            <a:off x="244549" y="6797615"/>
            <a:ext cx="371527" cy="333422"/>
          </a:xfrm>
          <a:prstGeom prst="rect">
            <a:avLst/>
          </a:prstGeom>
        </p:spPr>
      </p:pic>
      <p:pic>
        <p:nvPicPr>
          <p:cNvPr id="24" name="Picture 23">
            <a:extLst>
              <a:ext uri="{FF2B5EF4-FFF2-40B4-BE49-F238E27FC236}">
                <a16:creationId xmlns:a16="http://schemas.microsoft.com/office/drawing/2014/main" id="{909E2BE3-C1E1-2DE5-A48C-2FFCFCB9D190}"/>
              </a:ext>
            </a:extLst>
          </p:cNvPr>
          <p:cNvPicPr>
            <a:picLocks noChangeAspect="1"/>
          </p:cNvPicPr>
          <p:nvPr/>
        </p:nvPicPr>
        <p:blipFill>
          <a:blip r:embed="rId5"/>
          <a:stretch>
            <a:fillRect/>
          </a:stretch>
        </p:blipFill>
        <p:spPr>
          <a:xfrm>
            <a:off x="244549" y="7293911"/>
            <a:ext cx="371527" cy="333422"/>
          </a:xfrm>
          <a:prstGeom prst="rect">
            <a:avLst/>
          </a:prstGeom>
        </p:spPr>
      </p:pic>
      <p:pic>
        <p:nvPicPr>
          <p:cNvPr id="25" name="Picture 24">
            <a:extLst>
              <a:ext uri="{FF2B5EF4-FFF2-40B4-BE49-F238E27FC236}">
                <a16:creationId xmlns:a16="http://schemas.microsoft.com/office/drawing/2014/main" id="{B5429D3E-3469-B808-5DF2-37E731B20679}"/>
              </a:ext>
            </a:extLst>
          </p:cNvPr>
          <p:cNvPicPr>
            <a:picLocks noChangeAspect="1"/>
          </p:cNvPicPr>
          <p:nvPr/>
        </p:nvPicPr>
        <p:blipFill>
          <a:blip r:embed="rId5"/>
          <a:stretch>
            <a:fillRect/>
          </a:stretch>
        </p:blipFill>
        <p:spPr>
          <a:xfrm>
            <a:off x="244549" y="7790207"/>
            <a:ext cx="371527" cy="333422"/>
          </a:xfrm>
          <a:prstGeom prst="rect">
            <a:avLst/>
          </a:prstGeom>
        </p:spPr>
      </p:pic>
      <p:pic>
        <p:nvPicPr>
          <p:cNvPr id="27" name="Picture 26">
            <a:extLst>
              <a:ext uri="{FF2B5EF4-FFF2-40B4-BE49-F238E27FC236}">
                <a16:creationId xmlns:a16="http://schemas.microsoft.com/office/drawing/2014/main" id="{56C9A455-2E03-5114-11C4-405202519C61}"/>
              </a:ext>
            </a:extLst>
          </p:cNvPr>
          <p:cNvPicPr>
            <a:picLocks noChangeAspect="1"/>
          </p:cNvPicPr>
          <p:nvPr/>
        </p:nvPicPr>
        <p:blipFill>
          <a:blip r:embed="rId6"/>
          <a:stretch>
            <a:fillRect/>
          </a:stretch>
        </p:blipFill>
        <p:spPr>
          <a:xfrm>
            <a:off x="744052" y="6778562"/>
            <a:ext cx="428685" cy="371527"/>
          </a:xfrm>
          <a:prstGeom prst="rect">
            <a:avLst/>
          </a:prstGeom>
        </p:spPr>
      </p:pic>
      <p:pic>
        <p:nvPicPr>
          <p:cNvPr id="28" name="Picture 27">
            <a:extLst>
              <a:ext uri="{FF2B5EF4-FFF2-40B4-BE49-F238E27FC236}">
                <a16:creationId xmlns:a16="http://schemas.microsoft.com/office/drawing/2014/main" id="{2265097B-8AF6-5233-BC1E-5CF339E6AF77}"/>
              </a:ext>
            </a:extLst>
          </p:cNvPr>
          <p:cNvPicPr>
            <a:picLocks noChangeAspect="1"/>
          </p:cNvPicPr>
          <p:nvPr/>
        </p:nvPicPr>
        <p:blipFill>
          <a:blip r:embed="rId6"/>
          <a:stretch>
            <a:fillRect/>
          </a:stretch>
        </p:blipFill>
        <p:spPr>
          <a:xfrm>
            <a:off x="772630" y="7775480"/>
            <a:ext cx="428685" cy="371527"/>
          </a:xfrm>
          <a:prstGeom prst="rect">
            <a:avLst/>
          </a:prstGeom>
        </p:spPr>
      </p:pic>
      <p:pic>
        <p:nvPicPr>
          <p:cNvPr id="30" name="Picture 29">
            <a:extLst>
              <a:ext uri="{FF2B5EF4-FFF2-40B4-BE49-F238E27FC236}">
                <a16:creationId xmlns:a16="http://schemas.microsoft.com/office/drawing/2014/main" id="{47E0C811-9656-B326-2C10-0A26505963B6}"/>
              </a:ext>
            </a:extLst>
          </p:cNvPr>
          <p:cNvPicPr>
            <a:picLocks noChangeAspect="1"/>
          </p:cNvPicPr>
          <p:nvPr/>
        </p:nvPicPr>
        <p:blipFill>
          <a:blip r:embed="rId7"/>
          <a:stretch>
            <a:fillRect/>
          </a:stretch>
        </p:blipFill>
        <p:spPr>
          <a:xfrm>
            <a:off x="1120330" y="6781726"/>
            <a:ext cx="428685" cy="390580"/>
          </a:xfrm>
          <a:prstGeom prst="rect">
            <a:avLst/>
          </a:prstGeom>
        </p:spPr>
      </p:pic>
      <p:pic>
        <p:nvPicPr>
          <p:cNvPr id="32" name="Picture 31">
            <a:extLst>
              <a:ext uri="{FF2B5EF4-FFF2-40B4-BE49-F238E27FC236}">
                <a16:creationId xmlns:a16="http://schemas.microsoft.com/office/drawing/2014/main" id="{0B1FB1B2-7DF0-38D2-2040-06817F520586}"/>
              </a:ext>
            </a:extLst>
          </p:cNvPr>
          <p:cNvPicPr>
            <a:picLocks noChangeAspect="1"/>
          </p:cNvPicPr>
          <p:nvPr/>
        </p:nvPicPr>
        <p:blipFill rotWithShape="1">
          <a:blip r:embed="rId8"/>
          <a:srcRect l="16216" t="3371"/>
          <a:stretch/>
        </p:blipFill>
        <p:spPr>
          <a:xfrm>
            <a:off x="1563521" y="6780221"/>
            <a:ext cx="295316" cy="368208"/>
          </a:xfrm>
          <a:prstGeom prst="rect">
            <a:avLst/>
          </a:prstGeom>
        </p:spPr>
      </p:pic>
      <p:pic>
        <p:nvPicPr>
          <p:cNvPr id="34" name="Picture 33">
            <a:extLst>
              <a:ext uri="{FF2B5EF4-FFF2-40B4-BE49-F238E27FC236}">
                <a16:creationId xmlns:a16="http://schemas.microsoft.com/office/drawing/2014/main" id="{2712A760-DA7A-5368-DF55-348DA54E3408}"/>
              </a:ext>
            </a:extLst>
          </p:cNvPr>
          <p:cNvPicPr>
            <a:picLocks noChangeAspect="1"/>
          </p:cNvPicPr>
          <p:nvPr/>
        </p:nvPicPr>
        <p:blipFill>
          <a:blip r:embed="rId9"/>
          <a:stretch>
            <a:fillRect/>
          </a:stretch>
        </p:blipFill>
        <p:spPr>
          <a:xfrm>
            <a:off x="1906673" y="6797615"/>
            <a:ext cx="342948" cy="352474"/>
          </a:xfrm>
          <a:prstGeom prst="rect">
            <a:avLst/>
          </a:prstGeom>
        </p:spPr>
      </p:pic>
      <p:pic>
        <p:nvPicPr>
          <p:cNvPr id="36" name="Picture 35">
            <a:extLst>
              <a:ext uri="{FF2B5EF4-FFF2-40B4-BE49-F238E27FC236}">
                <a16:creationId xmlns:a16="http://schemas.microsoft.com/office/drawing/2014/main" id="{6304DC8D-6AC1-56DD-A515-855C836A8A3C}"/>
              </a:ext>
            </a:extLst>
          </p:cNvPr>
          <p:cNvPicPr>
            <a:picLocks noChangeAspect="1"/>
          </p:cNvPicPr>
          <p:nvPr/>
        </p:nvPicPr>
        <p:blipFill>
          <a:blip r:embed="rId10"/>
          <a:stretch>
            <a:fillRect/>
          </a:stretch>
        </p:blipFill>
        <p:spPr>
          <a:xfrm>
            <a:off x="772630" y="7281554"/>
            <a:ext cx="371527" cy="352474"/>
          </a:xfrm>
          <a:prstGeom prst="rect">
            <a:avLst/>
          </a:prstGeom>
        </p:spPr>
      </p:pic>
      <p:pic>
        <p:nvPicPr>
          <p:cNvPr id="37" name="Picture 36">
            <a:extLst>
              <a:ext uri="{FF2B5EF4-FFF2-40B4-BE49-F238E27FC236}">
                <a16:creationId xmlns:a16="http://schemas.microsoft.com/office/drawing/2014/main" id="{0A3BC37E-6174-FA44-700F-78FBFE5BF038}"/>
              </a:ext>
            </a:extLst>
          </p:cNvPr>
          <p:cNvPicPr>
            <a:picLocks noChangeAspect="1"/>
          </p:cNvPicPr>
          <p:nvPr/>
        </p:nvPicPr>
        <p:blipFill>
          <a:blip r:embed="rId7"/>
          <a:stretch>
            <a:fillRect/>
          </a:stretch>
        </p:blipFill>
        <p:spPr>
          <a:xfrm>
            <a:off x="1091141" y="7293911"/>
            <a:ext cx="428685" cy="390580"/>
          </a:xfrm>
          <a:prstGeom prst="rect">
            <a:avLst/>
          </a:prstGeom>
        </p:spPr>
      </p:pic>
      <p:pic>
        <p:nvPicPr>
          <p:cNvPr id="39" name="Picture 38">
            <a:extLst>
              <a:ext uri="{FF2B5EF4-FFF2-40B4-BE49-F238E27FC236}">
                <a16:creationId xmlns:a16="http://schemas.microsoft.com/office/drawing/2014/main" id="{F03DFB17-F0D0-1598-C0D3-A11B770F12D0}"/>
              </a:ext>
            </a:extLst>
          </p:cNvPr>
          <p:cNvPicPr>
            <a:picLocks noChangeAspect="1"/>
          </p:cNvPicPr>
          <p:nvPr/>
        </p:nvPicPr>
        <p:blipFill>
          <a:blip r:embed="rId11"/>
          <a:stretch>
            <a:fillRect/>
          </a:stretch>
        </p:blipFill>
        <p:spPr>
          <a:xfrm>
            <a:off x="1496836" y="7303733"/>
            <a:ext cx="362001" cy="381053"/>
          </a:xfrm>
          <a:prstGeom prst="rect">
            <a:avLst/>
          </a:prstGeom>
        </p:spPr>
      </p:pic>
      <p:pic>
        <p:nvPicPr>
          <p:cNvPr id="41" name="Picture 40">
            <a:extLst>
              <a:ext uri="{FF2B5EF4-FFF2-40B4-BE49-F238E27FC236}">
                <a16:creationId xmlns:a16="http://schemas.microsoft.com/office/drawing/2014/main" id="{6CBAA045-80E2-8C07-8B7E-9700B18A6CC1}"/>
              </a:ext>
            </a:extLst>
          </p:cNvPr>
          <p:cNvPicPr>
            <a:picLocks noChangeAspect="1"/>
          </p:cNvPicPr>
          <p:nvPr/>
        </p:nvPicPr>
        <p:blipFill>
          <a:blip r:embed="rId12"/>
          <a:stretch>
            <a:fillRect/>
          </a:stretch>
        </p:blipFill>
        <p:spPr>
          <a:xfrm>
            <a:off x="1152319" y="7790299"/>
            <a:ext cx="352474" cy="362001"/>
          </a:xfrm>
          <a:prstGeom prst="rect">
            <a:avLst/>
          </a:prstGeom>
        </p:spPr>
      </p:pic>
      <p:pic>
        <p:nvPicPr>
          <p:cNvPr id="43" name="Picture 42">
            <a:extLst>
              <a:ext uri="{FF2B5EF4-FFF2-40B4-BE49-F238E27FC236}">
                <a16:creationId xmlns:a16="http://schemas.microsoft.com/office/drawing/2014/main" id="{9E63CCA3-0C22-A83A-3CCE-AD027653D17A}"/>
              </a:ext>
            </a:extLst>
          </p:cNvPr>
          <p:cNvPicPr>
            <a:picLocks noChangeAspect="1"/>
          </p:cNvPicPr>
          <p:nvPr/>
        </p:nvPicPr>
        <p:blipFill>
          <a:blip r:embed="rId13"/>
          <a:stretch>
            <a:fillRect/>
          </a:stretch>
        </p:blipFill>
        <p:spPr>
          <a:xfrm>
            <a:off x="1504793" y="7787219"/>
            <a:ext cx="371527" cy="381053"/>
          </a:xfrm>
          <a:prstGeom prst="rect">
            <a:avLst/>
          </a:prstGeom>
        </p:spPr>
      </p:pic>
      <p:pic>
        <p:nvPicPr>
          <p:cNvPr id="45" name="Picture 44">
            <a:extLst>
              <a:ext uri="{FF2B5EF4-FFF2-40B4-BE49-F238E27FC236}">
                <a16:creationId xmlns:a16="http://schemas.microsoft.com/office/drawing/2014/main" id="{5C724ADD-C93F-A6A3-6D1A-BCD536B02376}"/>
              </a:ext>
            </a:extLst>
          </p:cNvPr>
          <p:cNvPicPr>
            <a:picLocks noChangeAspect="1"/>
          </p:cNvPicPr>
          <p:nvPr/>
        </p:nvPicPr>
        <p:blipFill>
          <a:blip r:embed="rId14"/>
          <a:stretch>
            <a:fillRect/>
          </a:stretch>
        </p:blipFill>
        <p:spPr>
          <a:xfrm>
            <a:off x="1884482" y="7781714"/>
            <a:ext cx="333422" cy="381053"/>
          </a:xfrm>
          <a:prstGeom prst="rect">
            <a:avLst/>
          </a:prstGeom>
        </p:spPr>
      </p:pic>
      <p:pic>
        <p:nvPicPr>
          <p:cNvPr id="47" name="Picture 46">
            <a:extLst>
              <a:ext uri="{FF2B5EF4-FFF2-40B4-BE49-F238E27FC236}">
                <a16:creationId xmlns:a16="http://schemas.microsoft.com/office/drawing/2014/main" id="{9F8E113A-3D76-E39C-FC38-3F591BEB9197}"/>
              </a:ext>
            </a:extLst>
          </p:cNvPr>
          <p:cNvPicPr>
            <a:picLocks noChangeAspect="1"/>
          </p:cNvPicPr>
          <p:nvPr/>
        </p:nvPicPr>
        <p:blipFill>
          <a:blip r:embed="rId15"/>
          <a:stretch>
            <a:fillRect/>
          </a:stretch>
        </p:blipFill>
        <p:spPr>
          <a:xfrm>
            <a:off x="2193406" y="7807378"/>
            <a:ext cx="457264" cy="381053"/>
          </a:xfrm>
          <a:prstGeom prst="rect">
            <a:avLst/>
          </a:prstGeom>
        </p:spPr>
      </p:pic>
      <p:pic>
        <p:nvPicPr>
          <p:cNvPr id="48" name="Picture 47">
            <a:extLst>
              <a:ext uri="{FF2B5EF4-FFF2-40B4-BE49-F238E27FC236}">
                <a16:creationId xmlns:a16="http://schemas.microsoft.com/office/drawing/2014/main" id="{E48818A9-E1A2-801A-FF57-95A567238F95}"/>
              </a:ext>
            </a:extLst>
          </p:cNvPr>
          <p:cNvPicPr>
            <a:picLocks noChangeAspect="1"/>
          </p:cNvPicPr>
          <p:nvPr/>
        </p:nvPicPr>
        <p:blipFill>
          <a:blip r:embed="rId9"/>
          <a:stretch>
            <a:fillRect/>
          </a:stretch>
        </p:blipFill>
        <p:spPr>
          <a:xfrm>
            <a:off x="2585015" y="7807378"/>
            <a:ext cx="342948" cy="352474"/>
          </a:xfrm>
          <a:prstGeom prst="rect">
            <a:avLst/>
          </a:prstGeom>
        </p:spPr>
      </p:pic>
      <p:pic>
        <p:nvPicPr>
          <p:cNvPr id="50" name="Picture 49">
            <a:extLst>
              <a:ext uri="{FF2B5EF4-FFF2-40B4-BE49-F238E27FC236}">
                <a16:creationId xmlns:a16="http://schemas.microsoft.com/office/drawing/2014/main" id="{55F4A9B1-6EA5-2BEC-6DD4-1A76644D8A50}"/>
              </a:ext>
            </a:extLst>
          </p:cNvPr>
          <p:cNvPicPr>
            <a:picLocks noChangeAspect="1"/>
          </p:cNvPicPr>
          <p:nvPr/>
        </p:nvPicPr>
        <p:blipFill>
          <a:blip r:embed="rId16"/>
          <a:stretch>
            <a:fillRect/>
          </a:stretch>
        </p:blipFill>
        <p:spPr>
          <a:xfrm>
            <a:off x="2874450" y="7801508"/>
            <a:ext cx="390580" cy="352474"/>
          </a:xfrm>
          <a:prstGeom prst="rect">
            <a:avLst/>
          </a:prstGeom>
        </p:spPr>
      </p:pic>
      <p:pic>
        <p:nvPicPr>
          <p:cNvPr id="51" name="Picture 50">
            <a:extLst>
              <a:ext uri="{FF2B5EF4-FFF2-40B4-BE49-F238E27FC236}">
                <a16:creationId xmlns:a16="http://schemas.microsoft.com/office/drawing/2014/main" id="{51A1CEDB-35C4-CF31-2FB4-D8E7D4F31C63}"/>
              </a:ext>
            </a:extLst>
          </p:cNvPr>
          <p:cNvPicPr>
            <a:picLocks noChangeAspect="1"/>
          </p:cNvPicPr>
          <p:nvPr/>
        </p:nvPicPr>
        <p:blipFill>
          <a:blip r:embed="rId9"/>
          <a:stretch>
            <a:fillRect/>
          </a:stretch>
        </p:blipFill>
        <p:spPr>
          <a:xfrm>
            <a:off x="3208369" y="7801072"/>
            <a:ext cx="342948" cy="352474"/>
          </a:xfrm>
          <a:prstGeom prst="rect">
            <a:avLst/>
          </a:prstGeom>
        </p:spPr>
      </p:pic>
      <p:pic>
        <p:nvPicPr>
          <p:cNvPr id="53" name="Picture 52">
            <a:extLst>
              <a:ext uri="{FF2B5EF4-FFF2-40B4-BE49-F238E27FC236}">
                <a16:creationId xmlns:a16="http://schemas.microsoft.com/office/drawing/2014/main" id="{3D3F1AE3-0A69-2CD6-E4CD-A8264B574DDB}"/>
              </a:ext>
            </a:extLst>
          </p:cNvPr>
          <p:cNvPicPr>
            <a:picLocks noChangeAspect="1"/>
          </p:cNvPicPr>
          <p:nvPr/>
        </p:nvPicPr>
        <p:blipFill>
          <a:blip r:embed="rId17"/>
          <a:stretch>
            <a:fillRect/>
          </a:stretch>
        </p:blipFill>
        <p:spPr>
          <a:xfrm>
            <a:off x="3564435" y="7804513"/>
            <a:ext cx="342948" cy="362001"/>
          </a:xfrm>
          <a:prstGeom prst="rect">
            <a:avLst/>
          </a:prstGeom>
        </p:spPr>
      </p:pic>
      <p:sp>
        <p:nvSpPr>
          <p:cNvPr id="3" name="TextBox 2">
            <a:extLst>
              <a:ext uri="{FF2B5EF4-FFF2-40B4-BE49-F238E27FC236}">
                <a16:creationId xmlns:a16="http://schemas.microsoft.com/office/drawing/2014/main" id="{C10C7276-F874-0699-612C-49D0F2B1BC93}"/>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36</a:t>
            </a:r>
          </a:p>
        </p:txBody>
      </p:sp>
    </p:spTree>
    <p:extLst>
      <p:ext uri="{BB962C8B-B14F-4D97-AF65-F5344CB8AC3E}">
        <p14:creationId xmlns:p14="http://schemas.microsoft.com/office/powerpoint/2010/main" val="372831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aphicFrame>
        <p:nvGraphicFramePr>
          <p:cNvPr id="2" name="Table 2">
            <a:extLst>
              <a:ext uri="{FF2B5EF4-FFF2-40B4-BE49-F238E27FC236}">
                <a16:creationId xmlns:a16="http://schemas.microsoft.com/office/drawing/2014/main" id="{DAA96896-DE74-B0AE-3CF5-056C943EA77D}"/>
              </a:ext>
            </a:extLst>
          </p:cNvPr>
          <p:cNvGraphicFramePr>
            <a:graphicFrameLocks noGrp="1"/>
          </p:cNvGraphicFramePr>
          <p:nvPr>
            <p:extLst>
              <p:ext uri="{D42A27DB-BD31-4B8C-83A1-F6EECF244321}">
                <p14:modId xmlns:p14="http://schemas.microsoft.com/office/powerpoint/2010/main" val="407178281"/>
              </p:ext>
            </p:extLst>
          </p:nvPr>
        </p:nvGraphicFramePr>
        <p:xfrm>
          <a:off x="318978" y="535392"/>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chemeClr val="bg1"/>
                    </a:solidFill>
                  </a:tcPr>
                </a:tc>
                <a:extLst>
                  <a:ext uri="{0D108BD9-81ED-4DB2-BD59-A6C34878D82A}">
                    <a16:rowId xmlns:a16="http://schemas.microsoft.com/office/drawing/2014/main" val="1807223152"/>
                  </a:ext>
                </a:extLst>
              </a:tr>
            </a:tbl>
          </a:graphicData>
        </a:graphic>
      </p:graphicFrame>
      <p:pic>
        <p:nvPicPr>
          <p:cNvPr id="3" name="Picture 2">
            <a:extLst>
              <a:ext uri="{FF2B5EF4-FFF2-40B4-BE49-F238E27FC236}">
                <a16:creationId xmlns:a16="http://schemas.microsoft.com/office/drawing/2014/main" id="{67C8F515-681A-5269-F18C-A1F92D2FC60C}"/>
              </a:ext>
            </a:extLst>
          </p:cNvPr>
          <p:cNvPicPr>
            <a:picLocks noChangeAspect="1"/>
          </p:cNvPicPr>
          <p:nvPr/>
        </p:nvPicPr>
        <p:blipFill>
          <a:blip r:embed="rId4"/>
          <a:stretch>
            <a:fillRect/>
          </a:stretch>
        </p:blipFill>
        <p:spPr>
          <a:xfrm>
            <a:off x="1895708" y="611373"/>
            <a:ext cx="3161737" cy="3161737"/>
          </a:xfrm>
          <a:prstGeom prst="rect">
            <a:avLst/>
          </a:prstGeom>
        </p:spPr>
      </p:pic>
      <p:pic>
        <p:nvPicPr>
          <p:cNvPr id="5" name="Picture 4">
            <a:extLst>
              <a:ext uri="{FF2B5EF4-FFF2-40B4-BE49-F238E27FC236}">
                <a16:creationId xmlns:a16="http://schemas.microsoft.com/office/drawing/2014/main" id="{317255A0-5C47-1B1F-40B8-4DBC9101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5104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4A05AD9-B28F-EDB1-1F21-6F355624B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85104"/>
            <a:ext cx="992459" cy="289209"/>
          </a:xfrm>
          <a:prstGeom prst="rect">
            <a:avLst/>
          </a:prstGeom>
        </p:spPr>
      </p:pic>
      <p:sp>
        <p:nvSpPr>
          <p:cNvPr id="7" name="Rectangle 6">
            <a:extLst>
              <a:ext uri="{FF2B5EF4-FFF2-40B4-BE49-F238E27FC236}">
                <a16:creationId xmlns:a16="http://schemas.microsoft.com/office/drawing/2014/main" id="{DE354A0E-09C3-B06E-EF36-C5857DCF2BAC}"/>
              </a:ext>
            </a:extLst>
          </p:cNvPr>
          <p:cNvSpPr/>
          <p:nvPr/>
        </p:nvSpPr>
        <p:spPr>
          <a:xfrm>
            <a:off x="-1" y="-133"/>
            <a:ext cx="6857999" cy="45939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a:t>
            </a:r>
          </a:p>
        </p:txBody>
      </p:sp>
      <p:graphicFrame>
        <p:nvGraphicFramePr>
          <p:cNvPr id="14" name="Table 2">
            <a:extLst>
              <a:ext uri="{FF2B5EF4-FFF2-40B4-BE49-F238E27FC236}">
                <a16:creationId xmlns:a16="http://schemas.microsoft.com/office/drawing/2014/main" id="{B4B9A3B1-1858-7AF5-ABF1-86B79649868C}"/>
              </a:ext>
            </a:extLst>
          </p:cNvPr>
          <p:cNvGraphicFramePr>
            <a:graphicFrameLocks noGrp="1"/>
          </p:cNvGraphicFramePr>
          <p:nvPr>
            <p:extLst>
              <p:ext uri="{D42A27DB-BD31-4B8C-83A1-F6EECF244321}">
                <p14:modId xmlns:p14="http://schemas.microsoft.com/office/powerpoint/2010/main" val="4173775111"/>
              </p:ext>
            </p:extLst>
          </p:nvPr>
        </p:nvGraphicFramePr>
        <p:xfrm>
          <a:off x="318978" y="5229077"/>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chemeClr val="bg1"/>
                    </a:solidFill>
                  </a:tcPr>
                </a:tc>
                <a:extLst>
                  <a:ext uri="{0D108BD9-81ED-4DB2-BD59-A6C34878D82A}">
                    <a16:rowId xmlns:a16="http://schemas.microsoft.com/office/drawing/2014/main" val="1807223152"/>
                  </a:ext>
                </a:extLst>
              </a:tr>
            </a:tbl>
          </a:graphicData>
        </a:graphic>
      </p:graphicFrame>
      <p:pic>
        <p:nvPicPr>
          <p:cNvPr id="15" name="Picture 14">
            <a:extLst>
              <a:ext uri="{FF2B5EF4-FFF2-40B4-BE49-F238E27FC236}">
                <a16:creationId xmlns:a16="http://schemas.microsoft.com/office/drawing/2014/main" id="{4B3E7D23-0B32-6B9B-003B-91DBFF5B5F58}"/>
              </a:ext>
            </a:extLst>
          </p:cNvPr>
          <p:cNvPicPr>
            <a:picLocks noChangeAspect="1"/>
          </p:cNvPicPr>
          <p:nvPr/>
        </p:nvPicPr>
        <p:blipFill>
          <a:blip r:embed="rId4"/>
          <a:stretch>
            <a:fillRect/>
          </a:stretch>
        </p:blipFill>
        <p:spPr>
          <a:xfrm>
            <a:off x="1895708" y="5305058"/>
            <a:ext cx="3161737" cy="3161737"/>
          </a:xfrm>
          <a:prstGeom prst="rect">
            <a:avLst/>
          </a:prstGeom>
        </p:spPr>
      </p:pic>
      <p:sp>
        <p:nvSpPr>
          <p:cNvPr id="16" name="Rectangle 15">
            <a:extLst>
              <a:ext uri="{FF2B5EF4-FFF2-40B4-BE49-F238E27FC236}">
                <a16:creationId xmlns:a16="http://schemas.microsoft.com/office/drawing/2014/main" id="{62A0EE3C-4250-2ECE-A6B0-64F56DE805A6}"/>
              </a:ext>
            </a:extLst>
          </p:cNvPr>
          <p:cNvSpPr/>
          <p:nvPr/>
        </p:nvSpPr>
        <p:spPr>
          <a:xfrm>
            <a:off x="-1" y="4693552"/>
            <a:ext cx="6857999" cy="45939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a:t>
            </a:r>
          </a:p>
        </p:txBody>
      </p:sp>
      <p:sp>
        <p:nvSpPr>
          <p:cNvPr id="17" name="TextBox 16">
            <a:extLst>
              <a:ext uri="{FF2B5EF4-FFF2-40B4-BE49-F238E27FC236}">
                <a16:creationId xmlns:a16="http://schemas.microsoft.com/office/drawing/2014/main" id="{1C1CBAD9-37CB-8710-B088-2FCCEAB84738}"/>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2" name="TextBox 11">
            <a:extLst>
              <a:ext uri="{FF2B5EF4-FFF2-40B4-BE49-F238E27FC236}">
                <a16:creationId xmlns:a16="http://schemas.microsoft.com/office/drawing/2014/main" id="{0D712CB4-6170-F778-4A3B-B2E97FAE4DE0}"/>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37</a:t>
            </a:r>
          </a:p>
        </p:txBody>
      </p:sp>
    </p:spTree>
    <p:extLst>
      <p:ext uri="{BB962C8B-B14F-4D97-AF65-F5344CB8AC3E}">
        <p14:creationId xmlns:p14="http://schemas.microsoft.com/office/powerpoint/2010/main" val="143599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76136"/>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76136"/>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AFRICA</a:t>
            </a:r>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0EFD27C-5116-827F-67B6-19E9E60E90F3}"/>
              </a:ext>
            </a:extLst>
          </p:cNvPr>
          <p:cNvSpPr/>
          <p:nvPr/>
        </p:nvSpPr>
        <p:spPr>
          <a:xfrm>
            <a:off x="109182" y="963806"/>
            <a:ext cx="6639636" cy="1842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Africa was home to the first humans who evolved from apelike creatures that roamed the continent millions of years ago. Over time, many early human ancestors migrated away from Africa to other parts of the world. At first, those who stayed were hunter-gatherers who lived in small, nomadic groups. Thousands of years ago, civilizations began to develop in northern Africa. One of the largest and most famous was the ancient Egyptian civilization. During the past two thousand years, several other civilizations developed in Africa. Many of these kingdoms became very powerful and controlled important regions of the continent.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8E068716-AD0C-3C45-D33B-EF474B735810}"/>
              </a:ext>
            </a:extLst>
          </p:cNvPr>
          <p:cNvSpPr/>
          <p:nvPr/>
        </p:nvSpPr>
        <p:spPr>
          <a:xfrm>
            <a:off x="0" y="4825309"/>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10" name="Rectangle 9">
            <a:extLst>
              <a:ext uri="{FF2B5EF4-FFF2-40B4-BE49-F238E27FC236}">
                <a16:creationId xmlns:a16="http://schemas.microsoft.com/office/drawing/2014/main" id="{0DAEC68F-FCF5-2B47-A927-82125EA36426}"/>
              </a:ext>
            </a:extLst>
          </p:cNvPr>
          <p:cNvSpPr/>
          <p:nvPr/>
        </p:nvSpPr>
        <p:spPr>
          <a:xfrm>
            <a:off x="1596788" y="4825309"/>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12" name="TextBox 11">
            <a:extLst>
              <a:ext uri="{FF2B5EF4-FFF2-40B4-BE49-F238E27FC236}">
                <a16:creationId xmlns:a16="http://schemas.microsoft.com/office/drawing/2014/main" id="{E9F028E3-32DC-47C3-592C-724EE77446EE}"/>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CB2DA900-ABEC-5E7F-7D73-AB376BC238F7}"/>
              </a:ext>
            </a:extLst>
          </p:cNvPr>
          <p:cNvSpPr/>
          <p:nvPr/>
        </p:nvSpPr>
        <p:spPr>
          <a:xfrm>
            <a:off x="109182" y="2904990"/>
            <a:ext cx="6639636" cy="855091"/>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Africa. Use the information to </a:t>
            </a:r>
            <a:r>
              <a:rPr lang="en-US" sz="1200" b="0" i="0" u="none" strike="noStrike" baseline="0" dirty="0">
                <a:solidFill>
                  <a:schemeClr val="tx1"/>
                </a:solidFill>
                <a:latin typeface="Open Sans" panose="020B0606030504020204" pitchFamily="34" charset="0"/>
              </a:rPr>
              <a:t>match each part of the question with its answer by drawing a line to connect them. At the end, the letters with no line through them will reveal your code. </a:t>
            </a:r>
            <a:r>
              <a:rPr lang="en-US" sz="1200" u="none" strike="noStrike" baseline="0" dirty="0">
                <a:solidFill>
                  <a:schemeClr val="tx1"/>
                </a:solidFill>
                <a:latin typeface="Open Sans" panose="020B0606030504020204" pitchFamily="34" charset="0"/>
              </a:rPr>
              <a:t>Record your code to finally escape! </a:t>
            </a:r>
            <a:r>
              <a:rPr lang="en-US" sz="1200" b="1" i="1" u="none" strike="noStrike" baseline="0" dirty="0">
                <a:solidFill>
                  <a:schemeClr val="tx1"/>
                </a:solidFill>
                <a:latin typeface="Open Sans" panose="020B0606030504020204" pitchFamily="34" charset="0"/>
              </a:rPr>
              <a:t>Tip – use a ruler to get extra straight lines! </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a:extLst>
              <a:ext uri="{FF2B5EF4-FFF2-40B4-BE49-F238E27FC236}">
                <a16:creationId xmlns:a16="http://schemas.microsoft.com/office/drawing/2014/main" id="{C754FB1F-71FE-3772-1639-12B9186C9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15436"/>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99BC29B4-0201-4182-A50B-7ECFDB72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49491"/>
            <a:ext cx="992459" cy="289209"/>
          </a:xfrm>
          <a:prstGeom prst="rect">
            <a:avLst/>
          </a:prstGeom>
        </p:spPr>
      </p:pic>
      <p:sp>
        <p:nvSpPr>
          <p:cNvPr id="13" name="TextBox 12">
            <a:extLst>
              <a:ext uri="{FF2B5EF4-FFF2-40B4-BE49-F238E27FC236}">
                <a16:creationId xmlns:a16="http://schemas.microsoft.com/office/drawing/2014/main" id="{EC62911D-4A47-B138-173F-42EAD65C0CE5}"/>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38</a:t>
            </a:r>
          </a:p>
        </p:txBody>
      </p:sp>
      <p:sp>
        <p:nvSpPr>
          <p:cNvPr id="14" name="Rectangle 13">
            <a:extLst>
              <a:ext uri="{FF2B5EF4-FFF2-40B4-BE49-F238E27FC236}">
                <a16:creationId xmlns:a16="http://schemas.microsoft.com/office/drawing/2014/main" id="{3F661632-9AD1-96F3-5D8F-7D2E6C7B4CB6}"/>
              </a:ext>
            </a:extLst>
          </p:cNvPr>
          <p:cNvSpPr/>
          <p:nvPr/>
        </p:nvSpPr>
        <p:spPr>
          <a:xfrm>
            <a:off x="109182" y="5709180"/>
            <a:ext cx="6639636" cy="1842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Africa was home to the first humans who evolved from apelike creatures that roamed the continent millions of years ago. Over time, many early human ancestors migrated away from Africa to other parts of the world. At first, those who stayed were hunter-gatherers who lived in small, nomadic groups. Thousands of years ago, civilizations began to develop in northern Africa. One of the largest and most famous was the ancient Egyptian civilization. During the past two thousand years, several other civilizations developed in Africa. Many of these kingdoms became very powerful and controlled important regions of the continent.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4E2BD90A-E5C1-44FC-87C6-F7F40920804C}"/>
              </a:ext>
            </a:extLst>
          </p:cNvPr>
          <p:cNvSpPr/>
          <p:nvPr/>
        </p:nvSpPr>
        <p:spPr>
          <a:xfrm>
            <a:off x="109182" y="7650364"/>
            <a:ext cx="6639636" cy="855091"/>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Africa. Use the information to </a:t>
            </a:r>
            <a:r>
              <a:rPr lang="en-US" sz="1200" b="0" i="0" u="none" strike="noStrike" baseline="0" dirty="0">
                <a:solidFill>
                  <a:schemeClr val="tx1"/>
                </a:solidFill>
                <a:latin typeface="Open Sans" panose="020B0606030504020204" pitchFamily="34" charset="0"/>
              </a:rPr>
              <a:t>match each part of the question with its answer by drawing a line to connect them. At the end, the letters with no line through them will reveal your code. </a:t>
            </a:r>
            <a:r>
              <a:rPr lang="en-US" sz="1200" u="none" strike="noStrike" baseline="0" dirty="0">
                <a:solidFill>
                  <a:schemeClr val="tx1"/>
                </a:solidFill>
                <a:latin typeface="Open Sans" panose="020B0606030504020204" pitchFamily="34" charset="0"/>
              </a:rPr>
              <a:t>Record your code to finally escape! </a:t>
            </a:r>
            <a:r>
              <a:rPr lang="en-US" sz="1200" b="1" i="1" u="none" strike="noStrike" baseline="0" dirty="0">
                <a:solidFill>
                  <a:schemeClr val="tx1"/>
                </a:solidFill>
                <a:latin typeface="Open Sans" panose="020B0606030504020204" pitchFamily="34" charset="0"/>
              </a:rPr>
              <a:t>Tip – use a ruler to get extra straight lines! </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787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B5E55-5F0E-E510-333D-6709F72F0F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433AD4-3594-A97C-C46F-E2D919E31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0D01774B-360B-C214-9F65-33DE0A2E7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66" name="TextBox 65">
            <a:extLst>
              <a:ext uri="{FF2B5EF4-FFF2-40B4-BE49-F238E27FC236}">
                <a16:creationId xmlns:a16="http://schemas.microsoft.com/office/drawing/2014/main" id="{BFF9EDA2-769D-D23B-EA87-1B537A614952}"/>
              </a:ext>
            </a:extLst>
          </p:cNvPr>
          <p:cNvSpPr txBox="1"/>
          <p:nvPr/>
        </p:nvSpPr>
        <p:spPr>
          <a:xfrm>
            <a:off x="224466" y="881366"/>
            <a:ext cx="6388353" cy="646331"/>
          </a:xfrm>
          <a:prstGeom prst="rect">
            <a:avLst/>
          </a:prstGeom>
          <a:solidFill>
            <a:schemeClr val="bg1"/>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Correctly match each question with its answer by drawing a line to connect them (use the dots!). At the end, the letters with </a:t>
            </a:r>
            <a:r>
              <a:rPr lang="en-US" sz="1200" b="1" dirty="0">
                <a:latin typeface="Open Sans" panose="020B0606030504020204" pitchFamily="34" charset="0"/>
                <a:ea typeface="Open Sans" panose="020B0606030504020204" pitchFamily="34" charset="0"/>
                <a:cs typeface="Open Sans" panose="020B0606030504020204" pitchFamily="34" charset="0"/>
              </a:rPr>
              <a:t>no line through them </a:t>
            </a:r>
            <a:r>
              <a:rPr lang="en-US" sz="1200" dirty="0">
                <a:latin typeface="Open Sans" panose="020B0606030504020204" pitchFamily="34" charset="0"/>
                <a:ea typeface="Open Sans" panose="020B0606030504020204" pitchFamily="34" charset="0"/>
                <a:cs typeface="Open Sans" panose="020B0606030504020204" pitchFamily="34" charset="0"/>
              </a:rPr>
              <a:t>will reveal your code. </a:t>
            </a:r>
          </a:p>
          <a:p>
            <a:r>
              <a:rPr lang="en-US" sz="1200" b="1" i="1" dirty="0">
                <a:latin typeface="Open Sans" panose="020B0606030504020204" pitchFamily="34" charset="0"/>
                <a:ea typeface="Open Sans" panose="020B0606030504020204" pitchFamily="34" charset="0"/>
                <a:cs typeface="Open Sans" panose="020B0606030504020204" pitchFamily="34" charset="0"/>
              </a:rPr>
              <a:t>Tip – use a ruler to get extra straight lines!</a:t>
            </a:r>
          </a:p>
        </p:txBody>
      </p:sp>
      <p:sp>
        <p:nvSpPr>
          <p:cNvPr id="2" name="Rectangle 1">
            <a:extLst>
              <a:ext uri="{FF2B5EF4-FFF2-40B4-BE49-F238E27FC236}">
                <a16:creationId xmlns:a16="http://schemas.microsoft.com/office/drawing/2014/main" id="{4511F560-A2C0-8E0D-6320-14F653666BB8}"/>
              </a:ext>
            </a:extLst>
          </p:cNvPr>
          <p:cNvSpPr/>
          <p:nvPr/>
        </p:nvSpPr>
        <p:spPr>
          <a:xfrm>
            <a:off x="0" y="0"/>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3" name="Rectangle 2">
            <a:extLst>
              <a:ext uri="{FF2B5EF4-FFF2-40B4-BE49-F238E27FC236}">
                <a16:creationId xmlns:a16="http://schemas.microsoft.com/office/drawing/2014/main" id="{F9312170-5CBD-EC48-C77B-D147E8BE5578}"/>
              </a:ext>
            </a:extLst>
          </p:cNvPr>
          <p:cNvSpPr/>
          <p:nvPr/>
        </p:nvSpPr>
        <p:spPr>
          <a:xfrm>
            <a:off x="1596788" y="0"/>
            <a:ext cx="526121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AFRICA</a:t>
            </a:r>
          </a:p>
        </p:txBody>
      </p:sp>
      <p:graphicFrame>
        <p:nvGraphicFramePr>
          <p:cNvPr id="4" name="Table 3">
            <a:extLst>
              <a:ext uri="{FF2B5EF4-FFF2-40B4-BE49-F238E27FC236}">
                <a16:creationId xmlns:a16="http://schemas.microsoft.com/office/drawing/2014/main" id="{E2AEEE7C-78AD-FEA1-E08C-64BB9BA0EE2A}"/>
              </a:ext>
            </a:extLst>
          </p:cNvPr>
          <p:cNvGraphicFramePr>
            <a:graphicFrameLocks noGrp="1"/>
          </p:cNvGraphicFramePr>
          <p:nvPr/>
        </p:nvGraphicFramePr>
        <p:xfrm>
          <a:off x="245181" y="1850001"/>
          <a:ext cx="6388356" cy="6406290"/>
        </p:xfrm>
        <a:graphic>
          <a:graphicData uri="http://schemas.openxmlformats.org/drawingml/2006/table">
            <a:tbl>
              <a:tblPr firstRow="1" bandRow="1">
                <a:tableStyleId>{5C22544A-7EE6-4342-B048-85BDC9FD1C3A}</a:tableStyleId>
              </a:tblPr>
              <a:tblGrid>
                <a:gridCol w="1861205">
                  <a:extLst>
                    <a:ext uri="{9D8B030D-6E8A-4147-A177-3AD203B41FA5}">
                      <a16:colId xmlns:a16="http://schemas.microsoft.com/office/drawing/2014/main" val="1175983612"/>
                    </a:ext>
                  </a:extLst>
                </a:gridCol>
                <a:gridCol w="538843">
                  <a:extLst>
                    <a:ext uri="{9D8B030D-6E8A-4147-A177-3AD203B41FA5}">
                      <a16:colId xmlns:a16="http://schemas.microsoft.com/office/drawing/2014/main" val="463042398"/>
                    </a:ext>
                  </a:extLst>
                </a:gridCol>
                <a:gridCol w="1355274">
                  <a:extLst>
                    <a:ext uri="{9D8B030D-6E8A-4147-A177-3AD203B41FA5}">
                      <a16:colId xmlns:a16="http://schemas.microsoft.com/office/drawing/2014/main" val="2894215391"/>
                    </a:ext>
                  </a:extLst>
                </a:gridCol>
                <a:gridCol w="555171">
                  <a:extLst>
                    <a:ext uri="{9D8B030D-6E8A-4147-A177-3AD203B41FA5}">
                      <a16:colId xmlns:a16="http://schemas.microsoft.com/office/drawing/2014/main" val="2041405862"/>
                    </a:ext>
                  </a:extLst>
                </a:gridCol>
                <a:gridCol w="2077863">
                  <a:extLst>
                    <a:ext uri="{9D8B030D-6E8A-4147-A177-3AD203B41FA5}">
                      <a16:colId xmlns:a16="http://schemas.microsoft.com/office/drawing/2014/main" val="764217367"/>
                    </a:ext>
                  </a:extLst>
                </a:gridCol>
              </a:tblGrid>
              <a:tr h="109950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Sundiata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Keita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region was created after a climate change in northern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82879"/>
                  </a:ext>
                </a:extLst>
              </a:tr>
              <a:tr h="10158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Carthage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could stay in one place instead of being nomadic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192497"/>
                  </a:ext>
                </a:extLst>
              </a:tr>
              <a:tr h="1274537">
                <a:tc>
                  <a:txBody>
                    <a:bodyPr/>
                    <a:lstStyle/>
                    <a:p>
                      <a:pPr algn="ctr"/>
                      <a:r>
                        <a:rPr lang="en-US" sz="14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Epic of </a:t>
                      </a:r>
                    </a:p>
                    <a:p>
                      <a:pPr algn="ctr"/>
                      <a:r>
                        <a:rPr lang="en-US" sz="14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Sundiata</a:t>
                      </a:r>
                      <a:r>
                        <a:rPr lang="en-US" sz="1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O</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 of the first kingdoms in the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world to accept the religion of Christianity</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211952"/>
                  </a:ext>
                </a:extLst>
              </a:tr>
              <a:tr h="746343">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Sahara Desert</a:t>
                      </a:r>
                      <a:endParaRPr lang="en-US" sz="14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Known as the Lion 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419518"/>
                  </a:ext>
                </a:extLst>
              </a:tr>
              <a:tr h="1202441">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Aksum</a:t>
                      </a:r>
                      <a:endParaRPr lang="en-US" sz="14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powerful civilization with its capital city in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modern-day Tunisia. </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7333"/>
                  </a:ext>
                </a:extLst>
              </a:tr>
              <a:tr h="1067609">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Domestication </a:t>
                      </a: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Animals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 of the oldest-known works of </a:t>
                      </a:r>
                      <a:r>
                        <a:rPr lang="en-US"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African literature</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244844"/>
                  </a:ext>
                </a:extLst>
              </a:tr>
            </a:tbl>
          </a:graphicData>
        </a:graphic>
      </p:graphicFrame>
      <p:sp>
        <p:nvSpPr>
          <p:cNvPr id="51" name="TextBox 50">
            <a:extLst>
              <a:ext uri="{FF2B5EF4-FFF2-40B4-BE49-F238E27FC236}">
                <a16:creationId xmlns:a16="http://schemas.microsoft.com/office/drawing/2014/main" id="{FCC17B29-A681-D728-4FDB-78153C9DFBDE}"/>
              </a:ext>
            </a:extLst>
          </p:cNvPr>
          <p:cNvSpPr txBox="1"/>
          <p:nvPr/>
        </p:nvSpPr>
        <p:spPr>
          <a:xfrm>
            <a:off x="3183341" y="8844600"/>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39</a:t>
            </a:r>
          </a:p>
        </p:txBody>
      </p:sp>
      <p:sp>
        <p:nvSpPr>
          <p:cNvPr id="20" name="TextBox 19">
            <a:extLst>
              <a:ext uri="{FF2B5EF4-FFF2-40B4-BE49-F238E27FC236}">
                <a16:creationId xmlns:a16="http://schemas.microsoft.com/office/drawing/2014/main" id="{B9C19F25-1587-E821-9F47-ED79E93174F8}"/>
              </a:ext>
            </a:extLst>
          </p:cNvPr>
          <p:cNvSpPr txBox="1"/>
          <p:nvPr/>
        </p:nvSpPr>
        <p:spPr>
          <a:xfrm>
            <a:off x="2945761" y="3028907"/>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G</a:t>
            </a:r>
          </a:p>
        </p:txBody>
      </p:sp>
      <p:sp>
        <p:nvSpPr>
          <p:cNvPr id="21" name="TextBox 20">
            <a:extLst>
              <a:ext uri="{FF2B5EF4-FFF2-40B4-BE49-F238E27FC236}">
                <a16:creationId xmlns:a16="http://schemas.microsoft.com/office/drawing/2014/main" id="{1279D5F7-FF03-896E-0852-4C25BA1454E0}"/>
              </a:ext>
            </a:extLst>
          </p:cNvPr>
          <p:cNvSpPr txBox="1"/>
          <p:nvPr/>
        </p:nvSpPr>
        <p:spPr>
          <a:xfrm>
            <a:off x="2639944" y="3670797"/>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H</a:t>
            </a:r>
          </a:p>
        </p:txBody>
      </p:sp>
      <p:sp>
        <p:nvSpPr>
          <p:cNvPr id="22" name="TextBox 21">
            <a:extLst>
              <a:ext uri="{FF2B5EF4-FFF2-40B4-BE49-F238E27FC236}">
                <a16:creationId xmlns:a16="http://schemas.microsoft.com/office/drawing/2014/main" id="{D8286D6E-9FD9-5BDC-4B31-001862E290C7}"/>
              </a:ext>
            </a:extLst>
          </p:cNvPr>
          <p:cNvSpPr txBox="1"/>
          <p:nvPr/>
        </p:nvSpPr>
        <p:spPr>
          <a:xfrm>
            <a:off x="3384221" y="604850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a:t>
            </a:r>
          </a:p>
        </p:txBody>
      </p:sp>
      <p:sp>
        <p:nvSpPr>
          <p:cNvPr id="23" name="TextBox 22">
            <a:extLst>
              <a:ext uri="{FF2B5EF4-FFF2-40B4-BE49-F238E27FC236}">
                <a16:creationId xmlns:a16="http://schemas.microsoft.com/office/drawing/2014/main" id="{CED3DDA0-7067-1AAE-9D81-C3F6FAF4D9EB}"/>
              </a:ext>
            </a:extLst>
          </p:cNvPr>
          <p:cNvSpPr txBox="1"/>
          <p:nvPr/>
        </p:nvSpPr>
        <p:spPr>
          <a:xfrm>
            <a:off x="3069726" y="4327289"/>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a:t>
            </a:r>
          </a:p>
        </p:txBody>
      </p:sp>
      <p:sp>
        <p:nvSpPr>
          <p:cNvPr id="24" name="TextBox 23">
            <a:extLst>
              <a:ext uri="{FF2B5EF4-FFF2-40B4-BE49-F238E27FC236}">
                <a16:creationId xmlns:a16="http://schemas.microsoft.com/office/drawing/2014/main" id="{F4FD8832-D6A2-9DF2-F65C-72CD24F3A65C}"/>
              </a:ext>
            </a:extLst>
          </p:cNvPr>
          <p:cNvSpPr txBox="1"/>
          <p:nvPr/>
        </p:nvSpPr>
        <p:spPr>
          <a:xfrm>
            <a:off x="2720810" y="4983781"/>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a:t>
            </a:r>
          </a:p>
        </p:txBody>
      </p:sp>
      <p:sp>
        <p:nvSpPr>
          <p:cNvPr id="25" name="TextBox 24">
            <a:extLst>
              <a:ext uri="{FF2B5EF4-FFF2-40B4-BE49-F238E27FC236}">
                <a16:creationId xmlns:a16="http://schemas.microsoft.com/office/drawing/2014/main" id="{A245B187-97C3-36C7-DCEE-94204E6F4653}"/>
              </a:ext>
            </a:extLst>
          </p:cNvPr>
          <p:cNvSpPr txBox="1"/>
          <p:nvPr/>
        </p:nvSpPr>
        <p:spPr>
          <a:xfrm>
            <a:off x="2291028" y="2578306"/>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a:t>
            </a:r>
          </a:p>
        </p:txBody>
      </p:sp>
      <p:sp>
        <p:nvSpPr>
          <p:cNvPr id="26" name="TextBox 25">
            <a:extLst>
              <a:ext uri="{FF2B5EF4-FFF2-40B4-BE49-F238E27FC236}">
                <a16:creationId xmlns:a16="http://schemas.microsoft.com/office/drawing/2014/main" id="{305303F7-5A89-4703-E171-1025077A4FB3}"/>
              </a:ext>
            </a:extLst>
          </p:cNvPr>
          <p:cNvSpPr txBox="1"/>
          <p:nvPr/>
        </p:nvSpPr>
        <p:spPr>
          <a:xfrm>
            <a:off x="2988860" y="37182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C</a:t>
            </a:r>
          </a:p>
        </p:txBody>
      </p:sp>
      <p:sp>
        <p:nvSpPr>
          <p:cNvPr id="27" name="TextBox 26">
            <a:extLst>
              <a:ext uri="{FF2B5EF4-FFF2-40B4-BE49-F238E27FC236}">
                <a16:creationId xmlns:a16="http://schemas.microsoft.com/office/drawing/2014/main" id="{6B8BB2B1-0B1B-B4C5-BBD6-A6EB77728938}"/>
              </a:ext>
            </a:extLst>
          </p:cNvPr>
          <p:cNvSpPr txBox="1"/>
          <p:nvPr/>
        </p:nvSpPr>
        <p:spPr>
          <a:xfrm>
            <a:off x="3384221" y="44416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28" name="TextBox 27">
            <a:extLst>
              <a:ext uri="{FF2B5EF4-FFF2-40B4-BE49-F238E27FC236}">
                <a16:creationId xmlns:a16="http://schemas.microsoft.com/office/drawing/2014/main" id="{2D740982-3401-5553-DCC1-CE7622B6AC76}"/>
              </a:ext>
            </a:extLst>
          </p:cNvPr>
          <p:cNvSpPr txBox="1"/>
          <p:nvPr/>
        </p:nvSpPr>
        <p:spPr>
          <a:xfrm>
            <a:off x="2646793" y="4259106"/>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E</a:t>
            </a:r>
          </a:p>
        </p:txBody>
      </p:sp>
      <p:sp>
        <p:nvSpPr>
          <p:cNvPr id="29" name="TextBox 28">
            <a:extLst>
              <a:ext uri="{FF2B5EF4-FFF2-40B4-BE49-F238E27FC236}">
                <a16:creationId xmlns:a16="http://schemas.microsoft.com/office/drawing/2014/main" id="{F8EF1A60-48DB-B6E7-330F-C37DC2464B8B}"/>
              </a:ext>
            </a:extLst>
          </p:cNvPr>
          <p:cNvSpPr txBox="1"/>
          <p:nvPr/>
        </p:nvSpPr>
        <p:spPr>
          <a:xfrm>
            <a:off x="2834425" y="560316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a:t>
            </a:r>
          </a:p>
        </p:txBody>
      </p:sp>
      <p:sp>
        <p:nvSpPr>
          <p:cNvPr id="30" name="TextBox 29">
            <a:extLst>
              <a:ext uri="{FF2B5EF4-FFF2-40B4-BE49-F238E27FC236}">
                <a16:creationId xmlns:a16="http://schemas.microsoft.com/office/drawing/2014/main" id="{3CBF6C1D-E763-60A9-EF50-BFB663FEA19D}"/>
              </a:ext>
            </a:extLst>
          </p:cNvPr>
          <p:cNvSpPr txBox="1"/>
          <p:nvPr/>
        </p:nvSpPr>
        <p:spPr>
          <a:xfrm>
            <a:off x="3557308" y="6948011"/>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R</a:t>
            </a:r>
          </a:p>
        </p:txBody>
      </p:sp>
      <p:sp>
        <p:nvSpPr>
          <p:cNvPr id="31" name="TextBox 30">
            <a:extLst>
              <a:ext uri="{FF2B5EF4-FFF2-40B4-BE49-F238E27FC236}">
                <a16:creationId xmlns:a16="http://schemas.microsoft.com/office/drawing/2014/main" id="{D309840C-AA75-5354-4847-8E319D84B0B5}"/>
              </a:ext>
            </a:extLst>
          </p:cNvPr>
          <p:cNvSpPr txBox="1"/>
          <p:nvPr/>
        </p:nvSpPr>
        <p:spPr>
          <a:xfrm>
            <a:off x="2301379" y="4776115"/>
            <a:ext cx="697832"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a:t>
            </a:r>
          </a:p>
        </p:txBody>
      </p:sp>
    </p:spTree>
    <p:extLst>
      <p:ext uri="{BB962C8B-B14F-4D97-AF65-F5344CB8AC3E}">
        <p14:creationId xmlns:p14="http://schemas.microsoft.com/office/powerpoint/2010/main" val="31048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00361" y="142080"/>
            <a:ext cx="6639830" cy="4572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 Mesopotamia</a:t>
            </a:r>
          </a:p>
        </p:txBody>
      </p:sp>
      <p:sp>
        <p:nvSpPr>
          <p:cNvPr id="3" name="Rectangle 2">
            <a:extLst>
              <a:ext uri="{FF2B5EF4-FFF2-40B4-BE49-F238E27FC236}">
                <a16:creationId xmlns:a16="http://schemas.microsoft.com/office/drawing/2014/main" id="{7357DD3D-0E45-0F8F-938A-3A58F23EF2EB}"/>
              </a:ext>
            </a:extLst>
          </p:cNvPr>
          <p:cNvSpPr/>
          <p:nvPr/>
        </p:nvSpPr>
        <p:spPr>
          <a:xfrm>
            <a:off x="82913" y="2243952"/>
            <a:ext cx="6639830" cy="45720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 Ancient Egypt</a:t>
            </a:r>
          </a:p>
        </p:txBody>
      </p:sp>
      <p:sp>
        <p:nvSpPr>
          <p:cNvPr id="4" name="Rectangle 3">
            <a:extLst>
              <a:ext uri="{FF2B5EF4-FFF2-40B4-BE49-F238E27FC236}">
                <a16:creationId xmlns:a16="http://schemas.microsoft.com/office/drawing/2014/main" id="{A5E31B16-3628-E9A3-FCAF-DD082D2EC32E}"/>
              </a:ext>
            </a:extLst>
          </p:cNvPr>
          <p:cNvSpPr/>
          <p:nvPr/>
        </p:nvSpPr>
        <p:spPr>
          <a:xfrm>
            <a:off x="74189" y="4226737"/>
            <a:ext cx="6639830" cy="45720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 Ancient India</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224467" y="8778655"/>
            <a:ext cx="6409066" cy="289209"/>
            <a:chOff x="224467" y="8778655"/>
            <a:chExt cx="6409066" cy="289209"/>
          </a:xfrm>
        </p:grpSpPr>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F123948D-916E-9F85-6AA0-38A5418978C7}"/>
              </a:ext>
            </a:extLst>
          </p:cNvPr>
          <p:cNvSpPr/>
          <p:nvPr/>
        </p:nvSpPr>
        <p:spPr>
          <a:xfrm>
            <a:off x="74189" y="6453825"/>
            <a:ext cx="6666002" cy="457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 Ancient China</a:t>
            </a:r>
          </a:p>
        </p:txBody>
      </p:sp>
      <p:sp>
        <p:nvSpPr>
          <p:cNvPr id="10" name="Rectangle 9">
            <a:extLst>
              <a:ext uri="{FF2B5EF4-FFF2-40B4-BE49-F238E27FC236}">
                <a16:creationId xmlns:a16="http://schemas.microsoft.com/office/drawing/2014/main" id="{8909B4B6-13A4-E7B0-2E77-568A229C312A}"/>
              </a:ext>
            </a:extLst>
          </p:cNvPr>
          <p:cNvSpPr/>
          <p:nvPr/>
        </p:nvSpPr>
        <p:spPr>
          <a:xfrm>
            <a:off x="100361" y="595763"/>
            <a:ext cx="6622382" cy="1506110"/>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Mesopotamia. Students will answer the questions that go with the article on their group answer key. All answers are one word except for the last one (written law). Each answer will have a highlighted letter, which is what will form their code. </a:t>
            </a:r>
          </a:p>
          <a:p>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2 sets of questions per page to cut back on copies.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1" name="Rectangle 10">
            <a:extLst>
              <a:ext uri="{FF2B5EF4-FFF2-40B4-BE49-F238E27FC236}">
                <a16:creationId xmlns:a16="http://schemas.microsoft.com/office/drawing/2014/main" id="{B57232CF-CFE6-E8A5-AF93-9891F1E2D5CD}"/>
              </a:ext>
            </a:extLst>
          </p:cNvPr>
          <p:cNvSpPr/>
          <p:nvPr/>
        </p:nvSpPr>
        <p:spPr>
          <a:xfrm>
            <a:off x="82913" y="2701152"/>
            <a:ext cx="6639830" cy="132231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use the hieroglyphics cipher tool to decode the answer for the fill-in-the-blank statements. They will record the clues on their group answer sheet. The correctly deciphered words will serve as their code.</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It is recommended that you print a cipher for each student so that all students in the group can work together to decode. </a:t>
            </a:r>
          </a:p>
        </p:txBody>
      </p:sp>
      <p:sp>
        <p:nvSpPr>
          <p:cNvPr id="12" name="Rectangle 11">
            <a:extLst>
              <a:ext uri="{FF2B5EF4-FFF2-40B4-BE49-F238E27FC236}">
                <a16:creationId xmlns:a16="http://schemas.microsoft.com/office/drawing/2014/main" id="{91AA267B-CCC6-DF3D-17A5-B6EB62219463}"/>
              </a:ext>
            </a:extLst>
          </p:cNvPr>
          <p:cNvSpPr/>
          <p:nvPr/>
        </p:nvSpPr>
        <p:spPr>
          <a:xfrm>
            <a:off x="74189" y="4683938"/>
            <a:ext cx="6622382"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India. They will then put the events in Ancient Indian history in the correct chronological order. Once in the correct order, the timeline will reveal the code which they will record on their group answer key.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3" name="Rectangle 12">
            <a:extLst>
              <a:ext uri="{FF2B5EF4-FFF2-40B4-BE49-F238E27FC236}">
                <a16:creationId xmlns:a16="http://schemas.microsoft.com/office/drawing/2014/main" id="{9016CC65-4F01-B51D-02F7-EAAFFB937A19}"/>
              </a:ext>
            </a:extLst>
          </p:cNvPr>
          <p:cNvSpPr/>
          <p:nvPr/>
        </p:nvSpPr>
        <p:spPr>
          <a:xfrm>
            <a:off x="74189" y="6900048"/>
            <a:ext cx="6648554"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China. They will then answer the multiple-choice questions. When questions are placed in order and answered correctly, this will reveal the code that they will record on the group answer key.</a:t>
            </a: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questions for this are a cut-and-sort.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determine how you want to share reading materials with your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268476F-0EDA-2BFD-E634-A80C2E35E10E}"/>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1636028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48B52B-5F48-6FCA-6439-2AC158DCA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4" name="Picture 3" descr="Logo&#10;&#10;Description automatically generated">
            <a:extLst>
              <a:ext uri="{FF2B5EF4-FFF2-40B4-BE49-F238E27FC236}">
                <a16:creationId xmlns:a16="http://schemas.microsoft.com/office/drawing/2014/main" id="{7E7910AD-4600-9209-F4F8-6A1FC4B42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5" name="Rectangle 4">
            <a:extLst>
              <a:ext uri="{FF2B5EF4-FFF2-40B4-BE49-F238E27FC236}">
                <a16:creationId xmlns:a16="http://schemas.microsoft.com/office/drawing/2014/main" id="{B68B902A-C0AD-7BA8-8FF4-726BF8ED24CC}"/>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CITATION INFORMATION</a:t>
            </a:r>
          </a:p>
        </p:txBody>
      </p:sp>
      <p:sp>
        <p:nvSpPr>
          <p:cNvPr id="6" name="Rectangle 5">
            <a:extLst>
              <a:ext uri="{FF2B5EF4-FFF2-40B4-BE49-F238E27FC236}">
                <a16:creationId xmlns:a16="http://schemas.microsoft.com/office/drawing/2014/main" id="{95AD8892-52C6-9512-ADFA-B7ABBE8B041E}"/>
              </a:ext>
            </a:extLst>
          </p:cNvPr>
          <p:cNvSpPr/>
          <p:nvPr/>
        </p:nvSpPr>
        <p:spPr>
          <a:xfrm>
            <a:off x="100361" y="870649"/>
            <a:ext cx="853441" cy="58311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7" name="Rectangle 6">
            <a:extLst>
              <a:ext uri="{FF2B5EF4-FFF2-40B4-BE49-F238E27FC236}">
                <a16:creationId xmlns:a16="http://schemas.microsoft.com/office/drawing/2014/main" id="{9A2CFA68-1504-3145-73AC-74F6DEA09B23}"/>
              </a:ext>
            </a:extLst>
          </p:cNvPr>
          <p:cNvSpPr/>
          <p:nvPr/>
        </p:nvSpPr>
        <p:spPr>
          <a:xfrm>
            <a:off x="91637" y="1601764"/>
            <a:ext cx="853441" cy="583114"/>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8" name="Rectangle 7">
            <a:extLst>
              <a:ext uri="{FF2B5EF4-FFF2-40B4-BE49-F238E27FC236}">
                <a16:creationId xmlns:a16="http://schemas.microsoft.com/office/drawing/2014/main" id="{1399B422-7750-82F4-6B6C-27395ED59512}"/>
              </a:ext>
            </a:extLst>
          </p:cNvPr>
          <p:cNvSpPr/>
          <p:nvPr/>
        </p:nvSpPr>
        <p:spPr>
          <a:xfrm>
            <a:off x="91637" y="2340337"/>
            <a:ext cx="862163" cy="583113"/>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9" name="Rectangle 8">
            <a:extLst>
              <a:ext uri="{FF2B5EF4-FFF2-40B4-BE49-F238E27FC236}">
                <a16:creationId xmlns:a16="http://schemas.microsoft.com/office/drawing/2014/main" id="{A94D35D9-1327-AA0B-50B9-7B1E79742398}"/>
              </a:ext>
            </a:extLst>
          </p:cNvPr>
          <p:cNvSpPr/>
          <p:nvPr/>
        </p:nvSpPr>
        <p:spPr>
          <a:xfrm>
            <a:off x="100361" y="3049435"/>
            <a:ext cx="827269" cy="578102"/>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7" name="Rectangle 16">
            <a:extLst>
              <a:ext uri="{FF2B5EF4-FFF2-40B4-BE49-F238E27FC236}">
                <a16:creationId xmlns:a16="http://schemas.microsoft.com/office/drawing/2014/main" id="{F39BEB85-CF97-1A51-9414-2593152B907C}"/>
              </a:ext>
            </a:extLst>
          </p:cNvPr>
          <p:cNvSpPr/>
          <p:nvPr/>
        </p:nvSpPr>
        <p:spPr>
          <a:xfrm>
            <a:off x="91636" y="3773292"/>
            <a:ext cx="835993" cy="578102"/>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E457A9A4-2CBD-6678-B358-BB829D7E55C9}"/>
              </a:ext>
            </a:extLst>
          </p:cNvPr>
          <p:cNvSpPr/>
          <p:nvPr/>
        </p:nvSpPr>
        <p:spPr>
          <a:xfrm>
            <a:off x="91637" y="4511431"/>
            <a:ext cx="835991" cy="57810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B5940ECD-CF0E-9C6F-613F-66792EBE1472}"/>
              </a:ext>
            </a:extLst>
          </p:cNvPr>
          <p:cNvSpPr/>
          <p:nvPr/>
        </p:nvSpPr>
        <p:spPr>
          <a:xfrm>
            <a:off x="91634" y="5232491"/>
            <a:ext cx="835991" cy="578101"/>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C1D28FD1-56D5-D3C3-3BEB-757F0D680BFC}"/>
              </a:ext>
            </a:extLst>
          </p:cNvPr>
          <p:cNvSpPr/>
          <p:nvPr/>
        </p:nvSpPr>
        <p:spPr>
          <a:xfrm>
            <a:off x="100361" y="5939729"/>
            <a:ext cx="827263" cy="680514"/>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1" name="Rectangle 20">
            <a:extLst>
              <a:ext uri="{FF2B5EF4-FFF2-40B4-BE49-F238E27FC236}">
                <a16:creationId xmlns:a16="http://schemas.microsoft.com/office/drawing/2014/main" id="{A77F6A86-E07D-E6C3-3AE2-CF47D20F695F}"/>
              </a:ext>
            </a:extLst>
          </p:cNvPr>
          <p:cNvSpPr/>
          <p:nvPr/>
        </p:nvSpPr>
        <p:spPr>
          <a:xfrm>
            <a:off x="953801" y="864098"/>
            <a:ext cx="5803837" cy="58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Middle </a:t>
            </a:r>
          </a:p>
          <a:p>
            <a:r>
              <a:rPr lang="en-U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link.gale.com/apps/doc/YTKUHM055839591/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=1012b834.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6314EBC2-3B82-7BDD-71CA-80D61E3855C9}"/>
              </a:ext>
            </a:extLst>
          </p:cNvPr>
          <p:cNvSpPr/>
          <p:nvPr/>
        </p:nvSpPr>
        <p:spPr>
          <a:xfrm>
            <a:off x="953800" y="1606776"/>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Egypt."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link.gale.com/apps/doc/YMQNAY144176332/</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=9473c4c9.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350844F-A3E0-FF85-3138-F23B3FB3B3EB}"/>
              </a:ext>
            </a:extLst>
          </p:cNvPr>
          <p:cNvSpPr/>
          <p:nvPr/>
        </p:nvSpPr>
        <p:spPr>
          <a:xfrm>
            <a:off x="927630" y="2345348"/>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India."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link.gale.com/apps/doc/OYXFIO592699449/</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=37206ea2.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A1ED6553-9009-EC44-9544-68C40FACAB66}"/>
              </a:ext>
            </a:extLst>
          </p:cNvPr>
          <p:cNvSpPr/>
          <p:nvPr/>
        </p:nvSpPr>
        <p:spPr>
          <a:xfrm>
            <a:off x="927629" y="3051053"/>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China."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link.gale.com/apps/doc/EBBFLB574881541/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=9356d9b3.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1F5E16D7-7BA0-FDB3-E9ED-6931E0DE6D63}"/>
              </a:ext>
            </a:extLst>
          </p:cNvPr>
          <p:cNvSpPr/>
          <p:nvPr/>
        </p:nvSpPr>
        <p:spPr>
          <a:xfrm>
            <a:off x="927628" y="3768564"/>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Israel and the Israelites."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InContext:MiddleSchool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link.gale.com/apps/doc/WZPTUB069829912/MSIC?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=b5ed88cd. Accessed 28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D650CA11-DB75-D29E-2F9D-8DCD27432C1D}"/>
              </a:ext>
            </a:extLst>
          </p:cNvPr>
          <p:cNvSpPr/>
          <p:nvPr/>
        </p:nvSpPr>
        <p:spPr>
          <a:xfrm>
            <a:off x="927624" y="4516580"/>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Greece."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/apps/doc/ZWNSXN165560554/MSIC?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=c2dd5376. Accessed 28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7A9954E5-78C7-6090-8D08-BF13B8DB46F5}"/>
              </a:ext>
            </a:extLst>
          </p:cNvPr>
          <p:cNvSpPr/>
          <p:nvPr/>
        </p:nvSpPr>
        <p:spPr>
          <a:xfrm>
            <a:off x="927625" y="5232491"/>
            <a:ext cx="5803837" cy="57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"Julius Caesar."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2022.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link.gale.com/apps/doc/JRXCFF963155011/MSIC?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=31838d3a. Accessed 29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B02D1BEF-EE02-A3DC-3F1E-082B7F0B4719}"/>
              </a:ext>
            </a:extLst>
          </p:cNvPr>
          <p:cNvSpPr/>
          <p:nvPr/>
        </p:nvSpPr>
        <p:spPr>
          <a:xfrm>
            <a:off x="927623" y="5939726"/>
            <a:ext cx="5803837" cy="68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Africa."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Context:MiddleSchool</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/apps/doc/ZQQYHS680445161/MSIC?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=0bb00834. Accessed 29 Sept. 	2022. </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F8C06924-1845-D225-59DB-2B57B3ABBD50}"/>
              </a:ext>
            </a:extLst>
          </p:cNvPr>
          <p:cNvSpPr/>
          <p:nvPr/>
        </p:nvSpPr>
        <p:spPr>
          <a:xfrm>
            <a:off x="0" y="6748762"/>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EXPLORE MORE!</a:t>
            </a:r>
          </a:p>
        </p:txBody>
      </p:sp>
      <p:sp>
        <p:nvSpPr>
          <p:cNvPr id="10" name="Rectangle 9">
            <a:extLst>
              <a:ext uri="{FF2B5EF4-FFF2-40B4-BE49-F238E27FC236}">
                <a16:creationId xmlns:a16="http://schemas.microsoft.com/office/drawing/2014/main" id="{B5294328-D124-4D37-7374-85A8507E4BFB}"/>
              </a:ext>
            </a:extLst>
          </p:cNvPr>
          <p:cNvSpPr/>
          <p:nvPr/>
        </p:nvSpPr>
        <p:spPr>
          <a:xfrm>
            <a:off x="162414" y="7657866"/>
            <a:ext cx="6533172"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Find more classroom resources and support materials at:</a:t>
            </a:r>
          </a:p>
          <a:p>
            <a:pPr algn="ct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support.gale.com</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2E29891-19E2-E51F-409F-270BF91B39E7}"/>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40</a:t>
            </a:r>
          </a:p>
        </p:txBody>
      </p:sp>
    </p:spTree>
    <p:extLst>
      <p:ext uri="{BB962C8B-B14F-4D97-AF65-F5344CB8AC3E}">
        <p14:creationId xmlns:p14="http://schemas.microsoft.com/office/powerpoint/2010/main" val="465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324EF9-84C0-A90F-3B75-DDEEF8D37D51}"/>
              </a:ext>
            </a:extLst>
          </p:cNvPr>
          <p:cNvGrpSpPr/>
          <p:nvPr/>
        </p:nvGrpSpPr>
        <p:grpSpPr>
          <a:xfrm>
            <a:off x="224467" y="8778655"/>
            <a:ext cx="6409066" cy="289209"/>
            <a:chOff x="224467" y="8778655"/>
            <a:chExt cx="6409066" cy="289209"/>
          </a:xfrm>
        </p:grpSpPr>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grpSp>
        <p:nvGrpSpPr>
          <p:cNvPr id="16" name="Group 15">
            <a:extLst>
              <a:ext uri="{FF2B5EF4-FFF2-40B4-BE49-F238E27FC236}">
                <a16:creationId xmlns:a16="http://schemas.microsoft.com/office/drawing/2014/main" id="{2D536175-388E-FD2C-EBA5-0573459AD2AF}"/>
              </a:ext>
            </a:extLst>
          </p:cNvPr>
          <p:cNvGrpSpPr/>
          <p:nvPr/>
        </p:nvGrpSpPr>
        <p:grpSpPr>
          <a:xfrm>
            <a:off x="109085" y="44322"/>
            <a:ext cx="6639830" cy="1882133"/>
            <a:chOff x="109085" y="44322"/>
            <a:chExt cx="6639830" cy="1882133"/>
          </a:xfrm>
        </p:grpSpPr>
        <p:sp>
          <p:nvSpPr>
            <p:cNvPr id="2" name="Rectangle 1">
              <a:extLst>
                <a:ext uri="{FF2B5EF4-FFF2-40B4-BE49-F238E27FC236}">
                  <a16:creationId xmlns:a16="http://schemas.microsoft.com/office/drawing/2014/main" id="{77900414-AA97-5BC0-7E5A-EFA89118C495}"/>
                </a:ext>
              </a:extLst>
            </p:cNvPr>
            <p:cNvSpPr/>
            <p:nvPr/>
          </p:nvSpPr>
          <p:spPr>
            <a:xfrm>
              <a:off x="109085" y="44322"/>
              <a:ext cx="6639830" cy="4572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 Ancient Israel</a:t>
              </a:r>
            </a:p>
          </p:txBody>
        </p:sp>
        <p:sp>
          <p:nvSpPr>
            <p:cNvPr id="10" name="Rectangle 9">
              <a:extLst>
                <a:ext uri="{FF2B5EF4-FFF2-40B4-BE49-F238E27FC236}">
                  <a16:creationId xmlns:a16="http://schemas.microsoft.com/office/drawing/2014/main" id="{8909B4B6-13A4-E7B0-2E77-568A229C312A}"/>
                </a:ext>
              </a:extLst>
            </p:cNvPr>
            <p:cNvSpPr/>
            <p:nvPr/>
          </p:nvSpPr>
          <p:spPr>
            <a:xfrm>
              <a:off x="109085" y="482121"/>
              <a:ext cx="6622382" cy="144433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Israel. They will then complete the crossword puzzle. Highlighted boxes will reveal the code.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making extra copies of the puzzle so students can see the questions and work together.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grpSp>
      <p:grpSp>
        <p:nvGrpSpPr>
          <p:cNvPr id="17" name="Group 16">
            <a:extLst>
              <a:ext uri="{FF2B5EF4-FFF2-40B4-BE49-F238E27FC236}">
                <a16:creationId xmlns:a16="http://schemas.microsoft.com/office/drawing/2014/main" id="{D8749CF2-D799-8C77-43D2-66D9E44E4769}"/>
              </a:ext>
            </a:extLst>
          </p:cNvPr>
          <p:cNvGrpSpPr/>
          <p:nvPr/>
        </p:nvGrpSpPr>
        <p:grpSpPr>
          <a:xfrm>
            <a:off x="100361" y="2009976"/>
            <a:ext cx="6648554" cy="2043455"/>
            <a:chOff x="100361" y="2123035"/>
            <a:chExt cx="6648554" cy="2043455"/>
          </a:xfrm>
        </p:grpSpPr>
        <p:sp>
          <p:nvSpPr>
            <p:cNvPr id="3" name="Rectangle 2">
              <a:extLst>
                <a:ext uri="{FF2B5EF4-FFF2-40B4-BE49-F238E27FC236}">
                  <a16:creationId xmlns:a16="http://schemas.microsoft.com/office/drawing/2014/main" id="{7357DD3D-0E45-0F8F-938A-3A58F23EF2EB}"/>
                </a:ext>
              </a:extLst>
            </p:cNvPr>
            <p:cNvSpPr/>
            <p:nvPr/>
          </p:nvSpPr>
          <p:spPr>
            <a:xfrm>
              <a:off x="109085" y="2123035"/>
              <a:ext cx="6639830" cy="45720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 Ancient Greece</a:t>
              </a:r>
            </a:p>
          </p:txBody>
        </p:sp>
        <p:sp>
          <p:nvSpPr>
            <p:cNvPr id="11" name="Rectangle 10">
              <a:extLst>
                <a:ext uri="{FF2B5EF4-FFF2-40B4-BE49-F238E27FC236}">
                  <a16:creationId xmlns:a16="http://schemas.microsoft.com/office/drawing/2014/main" id="{B57232CF-CFE6-E8A5-AF93-9891F1E2D5CD}"/>
                </a:ext>
              </a:extLst>
            </p:cNvPr>
            <p:cNvSpPr/>
            <p:nvPr/>
          </p:nvSpPr>
          <p:spPr>
            <a:xfrm>
              <a:off x="100361" y="2561769"/>
              <a:ext cx="6639830" cy="160472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access the images section on the Ancient Greece topic page via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Students will match the image to the correct description. Matches will reveal the code. Students will record code on group answer sheet.</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activity for this is a cut-and-sort activity. You can have students cut them and then sort or have them precut and stored in an envelope or bag.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4CC4E8C9-56A7-7B65-B04C-263F1C9B6E1B}"/>
              </a:ext>
            </a:extLst>
          </p:cNvPr>
          <p:cNvGrpSpPr/>
          <p:nvPr/>
        </p:nvGrpSpPr>
        <p:grpSpPr>
          <a:xfrm>
            <a:off x="78551" y="4136952"/>
            <a:ext cx="6670364" cy="2087331"/>
            <a:chOff x="78551" y="4343400"/>
            <a:chExt cx="6670364" cy="2087331"/>
          </a:xfrm>
        </p:grpSpPr>
        <p:sp>
          <p:nvSpPr>
            <p:cNvPr id="4" name="Rectangle 3">
              <a:extLst>
                <a:ext uri="{FF2B5EF4-FFF2-40B4-BE49-F238E27FC236}">
                  <a16:creationId xmlns:a16="http://schemas.microsoft.com/office/drawing/2014/main" id="{A5E31B16-3628-E9A3-FCAF-DD082D2EC32E}"/>
                </a:ext>
              </a:extLst>
            </p:cNvPr>
            <p:cNvSpPr/>
            <p:nvPr/>
          </p:nvSpPr>
          <p:spPr>
            <a:xfrm>
              <a:off x="82913" y="4343400"/>
              <a:ext cx="6666002" cy="4572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 Ancient Rome</a:t>
              </a:r>
            </a:p>
          </p:txBody>
        </p:sp>
        <p:sp>
          <p:nvSpPr>
            <p:cNvPr id="12" name="Rectangle 11">
              <a:extLst>
                <a:ext uri="{FF2B5EF4-FFF2-40B4-BE49-F238E27FC236}">
                  <a16:creationId xmlns:a16="http://schemas.microsoft.com/office/drawing/2014/main" id="{91AA267B-CCC6-DF3D-17A5-B6EB62219463}"/>
                </a:ext>
              </a:extLst>
            </p:cNvPr>
            <p:cNvSpPr/>
            <p:nvPr/>
          </p:nvSpPr>
          <p:spPr>
            <a:xfrm>
              <a:off x="78551" y="4789829"/>
              <a:ext cx="6661640" cy="1640902"/>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Julius Caesar. Students will use the biography on Roman leader, Julius Caesar, to complete his profile page. The final section is a quote, which they will use the pigpen cipher to decode. They will write the decoded quote on the group answer sheet. This will serve as their code.</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enough ciphers for each student so they can all work together to answer the puzzle.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grpSp>
      <p:grpSp>
        <p:nvGrpSpPr>
          <p:cNvPr id="19" name="Group 18">
            <a:extLst>
              <a:ext uri="{FF2B5EF4-FFF2-40B4-BE49-F238E27FC236}">
                <a16:creationId xmlns:a16="http://schemas.microsoft.com/office/drawing/2014/main" id="{15B17A53-1D02-E7EC-EDE8-EB7B744ED8C2}"/>
              </a:ext>
            </a:extLst>
          </p:cNvPr>
          <p:cNvGrpSpPr/>
          <p:nvPr/>
        </p:nvGrpSpPr>
        <p:grpSpPr>
          <a:xfrm>
            <a:off x="55940" y="6307805"/>
            <a:ext cx="6692975" cy="2238028"/>
            <a:chOff x="55940" y="6307805"/>
            <a:chExt cx="6692975" cy="2238028"/>
          </a:xfrm>
        </p:grpSpPr>
        <p:sp>
          <p:nvSpPr>
            <p:cNvPr id="14" name="Rectangle 13">
              <a:extLst>
                <a:ext uri="{FF2B5EF4-FFF2-40B4-BE49-F238E27FC236}">
                  <a16:creationId xmlns:a16="http://schemas.microsoft.com/office/drawing/2014/main" id="{E2AD6A4B-298D-C3C9-6576-5B303EE19E8A}"/>
                </a:ext>
              </a:extLst>
            </p:cNvPr>
            <p:cNvSpPr/>
            <p:nvPr/>
          </p:nvSpPr>
          <p:spPr>
            <a:xfrm>
              <a:off x="55940" y="6307805"/>
              <a:ext cx="6692975" cy="45720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 Ancient Africa</a:t>
              </a:r>
            </a:p>
          </p:txBody>
        </p:sp>
        <p:sp>
          <p:nvSpPr>
            <p:cNvPr id="15" name="Rectangle 14">
              <a:extLst>
                <a:ext uri="{FF2B5EF4-FFF2-40B4-BE49-F238E27FC236}">
                  <a16:creationId xmlns:a16="http://schemas.microsoft.com/office/drawing/2014/main" id="{7EB4A101-8BF9-1900-D8DC-5DCB80BD4146}"/>
                </a:ext>
              </a:extLst>
            </p:cNvPr>
            <p:cNvSpPr/>
            <p:nvPr/>
          </p:nvSpPr>
          <p:spPr>
            <a:xfrm>
              <a:off x="55940" y="6765005"/>
              <a:ext cx="6661640" cy="1780828"/>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Africa. They will then match each question to the correct answer. It is recommended that students use a ruler for straight lines on the matching assignment. The letters that do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have a line through them at the end reveal the code, which is </a:t>
              </a:r>
              <a:r>
                <a:rPr 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ghana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Straight lines are essential. See pg. 17 for an answer key.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is a single answer sheet, so one sheet per group is recommended with students working together and assigning roles. For this one, it is recommended that one student use the ruler to match correct options to ensure lines are straight.. </a:t>
              </a:r>
            </a:p>
          </p:txBody>
        </p:sp>
      </p:grpSp>
      <p:sp>
        <p:nvSpPr>
          <p:cNvPr id="13" name="TextBox 12">
            <a:extLst>
              <a:ext uri="{FF2B5EF4-FFF2-40B4-BE49-F238E27FC236}">
                <a16:creationId xmlns:a16="http://schemas.microsoft.com/office/drawing/2014/main" id="{3EE410F1-A73A-E445-A5EB-0BB8F3005779}"/>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5</a:t>
            </a:r>
          </a:p>
        </p:txBody>
      </p:sp>
    </p:spTree>
    <p:extLst>
      <p:ext uri="{BB962C8B-B14F-4D97-AF65-F5344CB8AC3E}">
        <p14:creationId xmlns:p14="http://schemas.microsoft.com/office/powerpoint/2010/main" val="317816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78AE0-3DFD-7719-2BEA-B9593B14AF05}"/>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RESOURCE ACCESS</a:t>
            </a:r>
          </a:p>
        </p:txBody>
      </p:sp>
      <p:pic>
        <p:nvPicPr>
          <p:cNvPr id="4" name="Picture 3">
            <a:extLst>
              <a:ext uri="{FF2B5EF4-FFF2-40B4-BE49-F238E27FC236}">
                <a16:creationId xmlns:a16="http://schemas.microsoft.com/office/drawing/2014/main" id="{49A99E49-477D-64D9-8799-3D3F46F87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7CDE365-F069-3F4E-CAE2-E04CCA429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6" name="Group 5">
            <a:extLst>
              <a:ext uri="{FF2B5EF4-FFF2-40B4-BE49-F238E27FC236}">
                <a16:creationId xmlns:a16="http://schemas.microsoft.com/office/drawing/2014/main" id="{351975D8-9A28-05AF-E977-D6A5EA8D571C}"/>
              </a:ext>
            </a:extLst>
          </p:cNvPr>
          <p:cNvGrpSpPr/>
          <p:nvPr/>
        </p:nvGrpSpPr>
        <p:grpSpPr>
          <a:xfrm>
            <a:off x="224467" y="8778655"/>
            <a:ext cx="6409066" cy="289209"/>
            <a:chOff x="224467" y="8778655"/>
            <a:chExt cx="6409066" cy="289209"/>
          </a:xfrm>
        </p:grpSpPr>
        <p:pic>
          <p:nvPicPr>
            <p:cNvPr id="8" name="Picture 7">
              <a:extLst>
                <a:ext uri="{FF2B5EF4-FFF2-40B4-BE49-F238E27FC236}">
                  <a16:creationId xmlns:a16="http://schemas.microsoft.com/office/drawing/2014/main" id="{379DD57B-F705-A02B-ADD7-E0637586E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9" name="Picture 8" descr="Logo&#10;&#10;Description automatically generated">
              <a:extLst>
                <a:ext uri="{FF2B5EF4-FFF2-40B4-BE49-F238E27FC236}">
                  <a16:creationId xmlns:a16="http://schemas.microsoft.com/office/drawing/2014/main" id="{FDFEFDCF-2EA8-ACA9-F314-B2F5104C4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graphicFrame>
        <p:nvGraphicFramePr>
          <p:cNvPr id="13" name="Table 12">
            <a:extLst>
              <a:ext uri="{FF2B5EF4-FFF2-40B4-BE49-F238E27FC236}">
                <a16:creationId xmlns:a16="http://schemas.microsoft.com/office/drawing/2014/main" id="{D33F7B74-9DD5-139D-2848-5D9E8590BBF5}"/>
              </a:ext>
            </a:extLst>
          </p:cNvPr>
          <p:cNvGraphicFramePr>
            <a:graphicFrameLocks noGrp="1"/>
          </p:cNvGraphicFramePr>
          <p:nvPr>
            <p:extLst>
              <p:ext uri="{D42A27DB-BD31-4B8C-83A1-F6EECF244321}">
                <p14:modId xmlns:p14="http://schemas.microsoft.com/office/powerpoint/2010/main" val="2835596837"/>
              </p:ext>
            </p:extLst>
          </p:nvPr>
        </p:nvGraphicFramePr>
        <p:xfrm>
          <a:off x="224467" y="2148980"/>
          <a:ext cx="6369423" cy="2760136"/>
        </p:xfrm>
        <a:graphic>
          <a:graphicData uri="http://schemas.openxmlformats.org/drawingml/2006/table">
            <a:tbl>
              <a:tblPr firstRow="1" bandRow="1">
                <a:tableStyleId>{0505E3EF-67EA-436B-97B2-0124C06EBD24}</a:tableStyleId>
              </a:tblPr>
              <a:tblGrid>
                <a:gridCol w="2036133">
                  <a:extLst>
                    <a:ext uri="{9D8B030D-6E8A-4147-A177-3AD203B41FA5}">
                      <a16:colId xmlns:a16="http://schemas.microsoft.com/office/drawing/2014/main" val="1418192699"/>
                    </a:ext>
                  </a:extLst>
                </a:gridCol>
                <a:gridCol w="4333290">
                  <a:extLst>
                    <a:ext uri="{9D8B030D-6E8A-4147-A177-3AD203B41FA5}">
                      <a16:colId xmlns:a16="http://schemas.microsoft.com/office/drawing/2014/main" val="1801863963"/>
                    </a:ext>
                  </a:extLst>
                </a:gridCol>
              </a:tblGrid>
              <a:tr h="345017">
                <a:tc>
                  <a:txBody>
                    <a:bodyPr/>
                    <a:lstStyle/>
                    <a:p>
                      <a:pPr algn="l"/>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Mesopotamia</a:t>
                      </a:r>
                      <a:endParaRPr lang="en-US" sz="12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https://link.gale.com/apps/doc/YTKUHM055839591/MSIC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82734"/>
                  </a:ext>
                </a:extLst>
              </a:tr>
              <a:tr h="345017">
                <a:tc>
                  <a:txBody>
                    <a:bodyPr/>
                    <a:lstStyle/>
                    <a:p>
                      <a:pPr algn="l"/>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Egypt</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https://link.gale.com/apps/doc/YMQNAY144176332/MSIC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52001"/>
                  </a:ext>
                </a:extLst>
              </a:tr>
              <a:tr h="345017">
                <a:tc>
                  <a:txBody>
                    <a:bodyPr/>
                    <a:lstStyle/>
                    <a:p>
                      <a:pPr algn="l"/>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India </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u="none" dirty="0">
                          <a:latin typeface="Open Sans" panose="020B0606030504020204" pitchFamily="34" charset="0"/>
                          <a:ea typeface="Open Sans" panose="020B0606030504020204" pitchFamily="34" charset="0"/>
                          <a:cs typeface="Open Sans" panose="020B0606030504020204" pitchFamily="34" charset="0"/>
                        </a:rPr>
                        <a:t>https://link.gale.com/apps/doc/OYXFIO592699449/MSIC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855769"/>
                  </a:ext>
                </a:extLst>
              </a:tr>
              <a:tr h="345017">
                <a:tc>
                  <a:txBody>
                    <a:bodyPr/>
                    <a:lstStyle/>
                    <a:p>
                      <a:pPr algn="l"/>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China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https://link.gale.com/apps/doc/EBBFLB574881541/MSIC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506670"/>
                  </a:ext>
                </a:extLst>
              </a:tr>
              <a:tr h="345017">
                <a:tc>
                  <a:txBody>
                    <a:bodyPr/>
                    <a:lstStyle/>
                    <a:p>
                      <a:pPr algn="l"/>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Open Sans" panose="020B0606030504020204" pitchFamily="34" charset="0"/>
                          <a:ea typeface="Open Sans" panose="020B0606030504020204" pitchFamily="34" charset="0"/>
                          <a:cs typeface="Open Sans" panose="020B0606030504020204" pitchFamily="34" charset="0"/>
                        </a:rPr>
                        <a:t>https://link.gale.com/apps/doc/WZPTUB069829912/MSIC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711898"/>
                  </a:ext>
                </a:extLst>
              </a:tr>
              <a:tr h="345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Greece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Greece Topic Page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Images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4250286"/>
                  </a:ext>
                </a:extLst>
              </a:tr>
              <a:tr h="345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https://link.gale.com/apps/doc/JRXCFF963155011/MSIC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332369"/>
                  </a:ext>
                </a:extLst>
              </a:tr>
              <a:tr h="345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Ancient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https://link.gale.com/apps/doc/ZQQYHS680445161/MSIC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4659326"/>
                  </a:ext>
                </a:extLst>
              </a:tr>
            </a:tbl>
          </a:graphicData>
        </a:graphic>
      </p:graphicFrame>
      <p:sp>
        <p:nvSpPr>
          <p:cNvPr id="17" name="Rectangle 16">
            <a:extLst>
              <a:ext uri="{FF2B5EF4-FFF2-40B4-BE49-F238E27FC236}">
                <a16:creationId xmlns:a16="http://schemas.microsoft.com/office/drawing/2014/main" id="{227E3750-2F3F-AD17-7E70-E06DF55FF1F3}"/>
              </a:ext>
            </a:extLst>
          </p:cNvPr>
          <p:cNvSpPr/>
          <p:nvPr/>
        </p:nvSpPr>
        <p:spPr>
          <a:xfrm>
            <a:off x="224466" y="972012"/>
            <a:ext cx="6420558" cy="91556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best way to have students access task articles is to have them visit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then open the links for each task using the links or QR codes below. They must open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prior to accessing the links below.</a:t>
            </a:r>
          </a:p>
        </p:txBody>
      </p:sp>
      <p:graphicFrame>
        <p:nvGraphicFramePr>
          <p:cNvPr id="10" name="Table 9">
            <a:extLst>
              <a:ext uri="{FF2B5EF4-FFF2-40B4-BE49-F238E27FC236}">
                <a16:creationId xmlns:a16="http://schemas.microsoft.com/office/drawing/2014/main" id="{721196C0-823D-9249-4C0F-D34DAE71AE08}"/>
              </a:ext>
            </a:extLst>
          </p:cNvPr>
          <p:cNvGraphicFramePr>
            <a:graphicFrameLocks noGrp="1"/>
          </p:cNvGraphicFramePr>
          <p:nvPr>
            <p:extLst>
              <p:ext uri="{D42A27DB-BD31-4B8C-83A1-F6EECF244321}">
                <p14:modId xmlns:p14="http://schemas.microsoft.com/office/powerpoint/2010/main" val="875121830"/>
              </p:ext>
            </p:extLst>
          </p:nvPr>
        </p:nvGraphicFramePr>
        <p:xfrm>
          <a:off x="224466" y="5170516"/>
          <a:ext cx="6369424" cy="3119008"/>
        </p:xfrm>
        <a:graphic>
          <a:graphicData uri="http://schemas.openxmlformats.org/drawingml/2006/table">
            <a:tbl>
              <a:tblPr firstRow="1" bandRow="1">
                <a:tableStyleId>{5C22544A-7EE6-4342-B048-85BDC9FD1C3A}</a:tableStyleId>
              </a:tblPr>
              <a:tblGrid>
                <a:gridCol w="1592356">
                  <a:extLst>
                    <a:ext uri="{9D8B030D-6E8A-4147-A177-3AD203B41FA5}">
                      <a16:colId xmlns:a16="http://schemas.microsoft.com/office/drawing/2014/main" val="1139615394"/>
                    </a:ext>
                  </a:extLst>
                </a:gridCol>
                <a:gridCol w="1592356">
                  <a:extLst>
                    <a:ext uri="{9D8B030D-6E8A-4147-A177-3AD203B41FA5}">
                      <a16:colId xmlns:a16="http://schemas.microsoft.com/office/drawing/2014/main" val="1766473583"/>
                    </a:ext>
                  </a:extLst>
                </a:gridCol>
                <a:gridCol w="1592356">
                  <a:extLst>
                    <a:ext uri="{9D8B030D-6E8A-4147-A177-3AD203B41FA5}">
                      <a16:colId xmlns:a16="http://schemas.microsoft.com/office/drawing/2014/main" val="2975967717"/>
                    </a:ext>
                  </a:extLst>
                </a:gridCol>
                <a:gridCol w="1592356">
                  <a:extLst>
                    <a:ext uri="{9D8B030D-6E8A-4147-A177-3AD203B41FA5}">
                      <a16:colId xmlns:a16="http://schemas.microsoft.com/office/drawing/2014/main" val="2552930162"/>
                    </a:ext>
                  </a:extLst>
                </a:gridCol>
              </a:tblGrid>
              <a:tr h="1559504">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277839"/>
                  </a:ext>
                </a:extLst>
              </a:tr>
              <a:tr h="1559504">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80599"/>
                  </a:ext>
                </a:extLst>
              </a:tr>
            </a:tbl>
          </a:graphicData>
        </a:graphic>
      </p:graphicFrame>
      <p:pic>
        <p:nvPicPr>
          <p:cNvPr id="7" name="Picture 6">
            <a:extLst>
              <a:ext uri="{FF2B5EF4-FFF2-40B4-BE49-F238E27FC236}">
                <a16:creationId xmlns:a16="http://schemas.microsoft.com/office/drawing/2014/main" id="{7423D7FA-638A-4837-BF1A-4BE83350B98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427" y="5491300"/>
            <a:ext cx="1100000" cy="1100000"/>
          </a:xfrm>
          <a:prstGeom prst="rect">
            <a:avLst/>
          </a:prstGeom>
        </p:spPr>
      </p:pic>
      <p:pic>
        <p:nvPicPr>
          <p:cNvPr id="11" name="Picture 10">
            <a:extLst>
              <a:ext uri="{FF2B5EF4-FFF2-40B4-BE49-F238E27FC236}">
                <a16:creationId xmlns:a16="http://schemas.microsoft.com/office/drawing/2014/main" id="{3E61B3D3-63D0-7420-F33F-D214CD50429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427" y="7080431"/>
            <a:ext cx="1100000" cy="1100000"/>
          </a:xfrm>
          <a:prstGeom prst="rect">
            <a:avLst/>
          </a:prstGeom>
        </p:spPr>
      </p:pic>
      <p:pic>
        <p:nvPicPr>
          <p:cNvPr id="14" name="Picture 13">
            <a:extLst>
              <a:ext uri="{FF2B5EF4-FFF2-40B4-BE49-F238E27FC236}">
                <a16:creationId xmlns:a16="http://schemas.microsoft.com/office/drawing/2014/main" id="{4D210A70-86A0-4C74-9009-B82657A6F1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83341" y="5491300"/>
            <a:ext cx="1100000" cy="1100000"/>
          </a:xfrm>
          <a:prstGeom prst="rect">
            <a:avLst/>
          </a:prstGeom>
        </p:spPr>
      </p:pic>
      <p:pic>
        <p:nvPicPr>
          <p:cNvPr id="19" name="Picture 18">
            <a:extLst>
              <a:ext uri="{FF2B5EF4-FFF2-40B4-BE49-F238E27FC236}">
                <a16:creationId xmlns:a16="http://schemas.microsoft.com/office/drawing/2014/main" id="{B0B6BF16-F213-5B78-738A-5D0B082F53C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74659" y="5491300"/>
            <a:ext cx="1100000" cy="1100000"/>
          </a:xfrm>
          <a:prstGeom prst="rect">
            <a:avLst/>
          </a:prstGeom>
        </p:spPr>
      </p:pic>
      <p:pic>
        <p:nvPicPr>
          <p:cNvPr id="21" name="Picture 20">
            <a:extLst>
              <a:ext uri="{FF2B5EF4-FFF2-40B4-BE49-F238E27FC236}">
                <a16:creationId xmlns:a16="http://schemas.microsoft.com/office/drawing/2014/main" id="{A3FB10B5-1617-52F3-81DF-8B49D5738B9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74659" y="7080431"/>
            <a:ext cx="1100000" cy="1100000"/>
          </a:xfrm>
          <a:prstGeom prst="rect">
            <a:avLst/>
          </a:prstGeom>
        </p:spPr>
      </p:pic>
      <p:pic>
        <p:nvPicPr>
          <p:cNvPr id="22" name="Picture 21">
            <a:extLst>
              <a:ext uri="{FF2B5EF4-FFF2-40B4-BE49-F238E27FC236}">
                <a16:creationId xmlns:a16="http://schemas.microsoft.com/office/drawing/2014/main" id="{3C9F2C7D-AE91-A076-9303-F8C598AD145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304573" y="5491300"/>
            <a:ext cx="1100000" cy="1100000"/>
          </a:xfrm>
          <a:prstGeom prst="rect">
            <a:avLst/>
          </a:prstGeom>
        </p:spPr>
      </p:pic>
      <p:pic>
        <p:nvPicPr>
          <p:cNvPr id="23" name="Picture 22">
            <a:extLst>
              <a:ext uri="{FF2B5EF4-FFF2-40B4-BE49-F238E27FC236}">
                <a16:creationId xmlns:a16="http://schemas.microsoft.com/office/drawing/2014/main" id="{EB06C8E1-003C-6409-B2AF-E59131D4089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304573" y="7080431"/>
            <a:ext cx="1100000" cy="1100000"/>
          </a:xfrm>
          <a:prstGeom prst="rect">
            <a:avLst/>
          </a:prstGeom>
        </p:spPr>
      </p:pic>
      <p:sp>
        <p:nvSpPr>
          <p:cNvPr id="24" name="TextBox 23">
            <a:extLst>
              <a:ext uri="{FF2B5EF4-FFF2-40B4-BE49-F238E27FC236}">
                <a16:creationId xmlns:a16="http://schemas.microsoft.com/office/drawing/2014/main" id="{ED257061-3029-0F7C-4EA1-F78185465126}"/>
              </a:ext>
            </a:extLst>
          </p:cNvPr>
          <p:cNvSpPr txBox="1"/>
          <p:nvPr/>
        </p:nvSpPr>
        <p:spPr>
          <a:xfrm>
            <a:off x="1938786" y="7214932"/>
            <a:ext cx="1393592" cy="830997"/>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Visit the topic page on </a:t>
            </a:r>
            <a:r>
              <a:rPr lang="en-US" sz="1200" b="1" dirty="0">
                <a:latin typeface="Open Sans" panose="020B0606030504020204" pitchFamily="34" charset="0"/>
                <a:ea typeface="Open Sans" panose="020B0606030504020204" pitchFamily="34" charset="0"/>
                <a:cs typeface="Open Sans" panose="020B0606030504020204" pitchFamily="34" charset="0"/>
              </a:rPr>
              <a:t>Ancient Greece</a:t>
            </a:r>
            <a:r>
              <a:rPr lang="en-US" sz="1200" dirty="0">
                <a:latin typeface="Open Sans" panose="020B0606030504020204" pitchFamily="34" charset="0"/>
                <a:ea typeface="Open Sans" panose="020B0606030504020204" pitchFamily="34" charset="0"/>
                <a:cs typeface="Open Sans" panose="020B0606030504020204" pitchFamily="34" charset="0"/>
              </a:rPr>
              <a:t>, then select </a:t>
            </a:r>
            <a:r>
              <a:rPr lang="en-US" sz="1200" b="1" dirty="0">
                <a:latin typeface="Open Sans" panose="020B0606030504020204" pitchFamily="34" charset="0"/>
                <a:ea typeface="Open Sans" panose="020B0606030504020204" pitchFamily="34" charset="0"/>
                <a:cs typeface="Open Sans" panose="020B0606030504020204" pitchFamily="34" charset="0"/>
              </a:rPr>
              <a:t>Images</a:t>
            </a:r>
            <a:r>
              <a:rPr lang="en-US" sz="1200" dirty="0">
                <a:latin typeface="Open Sans" panose="020B0606030504020204" pitchFamily="34" charset="0"/>
                <a:ea typeface="Open Sans" panose="020B0606030504020204" pitchFamily="34" charset="0"/>
                <a:cs typeface="Open Sans" panose="020B0606030504020204" pitchFamily="34" charset="0"/>
              </a:rPr>
              <a:t>. </a:t>
            </a:r>
          </a:p>
        </p:txBody>
      </p:sp>
      <p:sp>
        <p:nvSpPr>
          <p:cNvPr id="27" name="TextBox 26">
            <a:extLst>
              <a:ext uri="{FF2B5EF4-FFF2-40B4-BE49-F238E27FC236}">
                <a16:creationId xmlns:a16="http://schemas.microsoft.com/office/drawing/2014/main" id="{54AE1FFC-4C06-9DA1-6D48-BEF2858A63DA}"/>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50751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224467" y="8778655"/>
            <a:ext cx="6409066" cy="289209"/>
            <a:chOff x="224467" y="8778655"/>
            <a:chExt cx="6409066" cy="289209"/>
          </a:xfrm>
        </p:grpSpPr>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CCC67249-DC91-4C71-7F6F-59D8F8B404A7}"/>
              </a:ext>
            </a:extLst>
          </p:cNvPr>
          <p:cNvSpPr/>
          <p:nvPr/>
        </p:nvSpPr>
        <p:spPr>
          <a:xfrm>
            <a:off x="0" y="0"/>
            <a:ext cx="6858000" cy="5352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PRINTING SUGGESTIONS</a:t>
            </a:r>
          </a:p>
        </p:txBody>
      </p:sp>
      <p:graphicFrame>
        <p:nvGraphicFramePr>
          <p:cNvPr id="18" name="Table 18">
            <a:extLst>
              <a:ext uri="{FF2B5EF4-FFF2-40B4-BE49-F238E27FC236}">
                <a16:creationId xmlns:a16="http://schemas.microsoft.com/office/drawing/2014/main" id="{4FF66F1B-79F6-2EE7-F0EC-B1745F2DBCBA}"/>
              </a:ext>
            </a:extLst>
          </p:cNvPr>
          <p:cNvGraphicFramePr>
            <a:graphicFrameLocks noGrp="1"/>
          </p:cNvGraphicFramePr>
          <p:nvPr>
            <p:extLst>
              <p:ext uri="{D42A27DB-BD31-4B8C-83A1-F6EECF244321}">
                <p14:modId xmlns:p14="http://schemas.microsoft.com/office/powerpoint/2010/main" val="1910550045"/>
              </p:ext>
            </p:extLst>
          </p:nvPr>
        </p:nvGraphicFramePr>
        <p:xfrm>
          <a:off x="224467" y="672122"/>
          <a:ext cx="6409066" cy="7589520"/>
        </p:xfrm>
        <a:graphic>
          <a:graphicData uri="http://schemas.openxmlformats.org/drawingml/2006/table">
            <a:tbl>
              <a:tblPr firstRow="1" bandRow="1">
                <a:tableStyleId>{0505E3EF-67EA-436B-97B2-0124C06EBD24}</a:tableStyleId>
              </a:tblPr>
              <a:tblGrid>
                <a:gridCol w="1520112">
                  <a:extLst>
                    <a:ext uri="{9D8B030D-6E8A-4147-A177-3AD203B41FA5}">
                      <a16:colId xmlns:a16="http://schemas.microsoft.com/office/drawing/2014/main" val="1949674280"/>
                    </a:ext>
                  </a:extLst>
                </a:gridCol>
                <a:gridCol w="4888954">
                  <a:extLst>
                    <a:ext uri="{9D8B030D-6E8A-4147-A177-3AD203B41FA5}">
                      <a16:colId xmlns:a16="http://schemas.microsoft.com/office/drawing/2014/main" val="3625762707"/>
                    </a:ext>
                  </a:extLst>
                </a:gridCol>
              </a:tblGrid>
              <a:tr h="289568">
                <a:tc>
                  <a:txBody>
                    <a:bodyPr/>
                    <a:lstStyle/>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8-9</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answer sheet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2895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10-17</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Keys for Teacher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204075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18-21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(optional)</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289568">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Page 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23</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questions (2 sets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24</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directions and cipher</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25</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hieroglyphics activity</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26</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27</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28</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29</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direction cards (2 per page)</a:t>
                      </a:r>
                      <a:endParaRPr lang="en-US" sz="1800"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crossword</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32</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61369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33-34</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photo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463854"/>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35</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471882"/>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36</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biography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107330"/>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37</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 for biography (2 per page)</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25977"/>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38</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48839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39</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506837"/>
                  </a:ext>
                </a:extLst>
              </a:tr>
            </a:tbl>
          </a:graphicData>
        </a:graphic>
      </p:graphicFrame>
      <p:sp>
        <p:nvSpPr>
          <p:cNvPr id="7" name="TextBox 6">
            <a:extLst>
              <a:ext uri="{FF2B5EF4-FFF2-40B4-BE49-F238E27FC236}">
                <a16:creationId xmlns:a16="http://schemas.microsoft.com/office/drawing/2014/main" id="{BB121B5A-560A-70EE-7123-91683F1D3D05}"/>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7</a:t>
            </a:r>
          </a:p>
        </p:txBody>
      </p:sp>
    </p:spTree>
    <p:extLst>
      <p:ext uri="{BB962C8B-B14F-4D97-AF65-F5344CB8AC3E}">
        <p14:creationId xmlns:p14="http://schemas.microsoft.com/office/powerpoint/2010/main" val="156952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224467" y="8778655"/>
            <a:ext cx="6409066" cy="289209"/>
            <a:chOff x="224467" y="8778655"/>
            <a:chExt cx="6409066" cy="289209"/>
          </a:xfrm>
        </p:grpSpPr>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6566" y="209225"/>
            <a:ext cx="1512856" cy="101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Sheet</a:t>
            </a:r>
          </a:p>
        </p:txBody>
      </p:sp>
      <p:sp>
        <p:nvSpPr>
          <p:cNvPr id="7" name="Rectangle 6">
            <a:extLst>
              <a:ext uri="{FF2B5EF4-FFF2-40B4-BE49-F238E27FC236}">
                <a16:creationId xmlns:a16="http://schemas.microsoft.com/office/drawing/2014/main" id="{84859530-E090-41D2-E5A6-086E16F7FF59}"/>
              </a:ext>
            </a:extLst>
          </p:cNvPr>
          <p:cNvSpPr/>
          <p:nvPr/>
        </p:nvSpPr>
        <p:spPr>
          <a:xfrm>
            <a:off x="137520" y="1366066"/>
            <a:ext cx="6611239" cy="6748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18" name="Rectangle 17">
            <a:extLst>
              <a:ext uri="{FF2B5EF4-FFF2-40B4-BE49-F238E27FC236}">
                <a16:creationId xmlns:a16="http://schemas.microsoft.com/office/drawing/2014/main" id="{7375C37A-B392-4C8B-BF00-CECD8A57EBA8}"/>
              </a:ext>
            </a:extLst>
          </p:cNvPr>
          <p:cNvSpPr/>
          <p:nvPr/>
        </p:nvSpPr>
        <p:spPr>
          <a:xfrm>
            <a:off x="123378" y="2137834"/>
            <a:ext cx="6624418"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21" name="Table 21">
            <a:extLst>
              <a:ext uri="{FF2B5EF4-FFF2-40B4-BE49-F238E27FC236}">
                <a16:creationId xmlns:a16="http://schemas.microsoft.com/office/drawing/2014/main" id="{A2EF5A98-2270-1C75-ACC5-9BDF209ADD31}"/>
              </a:ext>
            </a:extLst>
          </p:cNvPr>
          <p:cNvGraphicFramePr>
            <a:graphicFrameLocks noGrp="1"/>
          </p:cNvGraphicFramePr>
          <p:nvPr>
            <p:extLst>
              <p:ext uri="{D42A27DB-BD31-4B8C-83A1-F6EECF244321}">
                <p14:modId xmlns:p14="http://schemas.microsoft.com/office/powerpoint/2010/main" val="2513166583"/>
              </p:ext>
            </p:extLst>
          </p:nvPr>
        </p:nvGraphicFramePr>
        <p:xfrm>
          <a:off x="137524" y="2500611"/>
          <a:ext cx="6611232" cy="2439878"/>
        </p:xfrm>
        <a:graphic>
          <a:graphicData uri="http://schemas.openxmlformats.org/drawingml/2006/table">
            <a:tbl>
              <a:tblPr firstRow="1" bandRow="1">
                <a:tableStyleId>{0505E3EF-67EA-436B-97B2-0124C06EBD24}</a:tableStyleId>
              </a:tblPr>
              <a:tblGrid>
                <a:gridCol w="353387">
                  <a:extLst>
                    <a:ext uri="{9D8B030D-6E8A-4147-A177-3AD203B41FA5}">
                      <a16:colId xmlns:a16="http://schemas.microsoft.com/office/drawing/2014/main" val="2816310200"/>
                    </a:ext>
                  </a:extLst>
                </a:gridCol>
                <a:gridCol w="568895">
                  <a:extLst>
                    <a:ext uri="{9D8B030D-6E8A-4147-A177-3AD203B41FA5}">
                      <a16:colId xmlns:a16="http://schemas.microsoft.com/office/drawing/2014/main" val="3035839712"/>
                    </a:ext>
                  </a:extLst>
                </a:gridCol>
                <a:gridCol w="568895">
                  <a:extLst>
                    <a:ext uri="{9D8B030D-6E8A-4147-A177-3AD203B41FA5}">
                      <a16:colId xmlns:a16="http://schemas.microsoft.com/office/drawing/2014/main" val="3155127702"/>
                    </a:ext>
                  </a:extLst>
                </a:gridCol>
                <a:gridCol w="568895">
                  <a:extLst>
                    <a:ext uri="{9D8B030D-6E8A-4147-A177-3AD203B41FA5}">
                      <a16:colId xmlns:a16="http://schemas.microsoft.com/office/drawing/2014/main" val="2479553585"/>
                    </a:ext>
                  </a:extLst>
                </a:gridCol>
                <a:gridCol w="568895">
                  <a:extLst>
                    <a:ext uri="{9D8B030D-6E8A-4147-A177-3AD203B41FA5}">
                      <a16:colId xmlns:a16="http://schemas.microsoft.com/office/drawing/2014/main" val="3214640109"/>
                    </a:ext>
                  </a:extLst>
                </a:gridCol>
                <a:gridCol w="568895">
                  <a:extLst>
                    <a:ext uri="{9D8B030D-6E8A-4147-A177-3AD203B41FA5}">
                      <a16:colId xmlns:a16="http://schemas.microsoft.com/office/drawing/2014/main" val="3394662713"/>
                    </a:ext>
                  </a:extLst>
                </a:gridCol>
                <a:gridCol w="568895">
                  <a:extLst>
                    <a:ext uri="{9D8B030D-6E8A-4147-A177-3AD203B41FA5}">
                      <a16:colId xmlns:a16="http://schemas.microsoft.com/office/drawing/2014/main" val="3590227478"/>
                    </a:ext>
                  </a:extLst>
                </a:gridCol>
                <a:gridCol w="568895">
                  <a:extLst>
                    <a:ext uri="{9D8B030D-6E8A-4147-A177-3AD203B41FA5}">
                      <a16:colId xmlns:a16="http://schemas.microsoft.com/office/drawing/2014/main" val="2773761275"/>
                    </a:ext>
                  </a:extLst>
                </a:gridCol>
                <a:gridCol w="568895">
                  <a:extLst>
                    <a:ext uri="{9D8B030D-6E8A-4147-A177-3AD203B41FA5}">
                      <a16:colId xmlns:a16="http://schemas.microsoft.com/office/drawing/2014/main" val="1486387081"/>
                    </a:ext>
                  </a:extLst>
                </a:gridCol>
                <a:gridCol w="568895">
                  <a:extLst>
                    <a:ext uri="{9D8B030D-6E8A-4147-A177-3AD203B41FA5}">
                      <a16:colId xmlns:a16="http://schemas.microsoft.com/office/drawing/2014/main" val="777642316"/>
                    </a:ext>
                  </a:extLst>
                </a:gridCol>
                <a:gridCol w="568895">
                  <a:extLst>
                    <a:ext uri="{9D8B030D-6E8A-4147-A177-3AD203B41FA5}">
                      <a16:colId xmlns:a16="http://schemas.microsoft.com/office/drawing/2014/main" val="1167499350"/>
                    </a:ext>
                  </a:extLst>
                </a:gridCol>
                <a:gridCol w="568895">
                  <a:extLst>
                    <a:ext uri="{9D8B030D-6E8A-4147-A177-3AD203B41FA5}">
                      <a16:colId xmlns:a16="http://schemas.microsoft.com/office/drawing/2014/main" val="3480790034"/>
                    </a:ext>
                  </a:extLst>
                </a:gridCol>
              </a:tblGrid>
              <a:tr h="348554">
                <a:tc>
                  <a:txBody>
                    <a:bodyPr/>
                    <a:lstStyle/>
                    <a:p>
                      <a:r>
                        <a:rPr lang="en-US"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487406"/>
                  </a:ext>
                </a:extLst>
              </a:tr>
              <a:tr h="348554">
                <a:tc>
                  <a:txBody>
                    <a:bodyPr/>
                    <a:lstStyle/>
                    <a:p>
                      <a:r>
                        <a:rPr lang="en-US"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114249"/>
                  </a:ext>
                </a:extLst>
              </a:tr>
              <a:tr h="348554">
                <a:tc>
                  <a:txBody>
                    <a:bodyPr/>
                    <a:lstStyle/>
                    <a:p>
                      <a:r>
                        <a:rPr lang="en-US" b="1"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1000385363"/>
              </p:ext>
            </p:extLst>
          </p:nvPr>
        </p:nvGraphicFramePr>
        <p:xfrm>
          <a:off x="137526" y="5025446"/>
          <a:ext cx="6611236" cy="502920"/>
        </p:xfrm>
        <a:graphic>
          <a:graphicData uri="http://schemas.openxmlformats.org/drawingml/2006/table">
            <a:tbl>
              <a:tblPr firstRow="1" bandRow="1">
                <a:tableStyleId>{5C22544A-7EE6-4342-B048-85BDC9FD1C3A}</a:tableStyleId>
              </a:tblPr>
              <a:tblGrid>
                <a:gridCol w="989557">
                  <a:extLst>
                    <a:ext uri="{9D8B030D-6E8A-4147-A177-3AD203B41FA5}">
                      <a16:colId xmlns:a16="http://schemas.microsoft.com/office/drawing/2014/main" val="1728550321"/>
                    </a:ext>
                  </a:extLst>
                </a:gridCol>
                <a:gridCol w="803097">
                  <a:extLst>
                    <a:ext uri="{9D8B030D-6E8A-4147-A177-3AD203B41FA5}">
                      <a16:colId xmlns:a16="http://schemas.microsoft.com/office/drawing/2014/main" val="2192753669"/>
                    </a:ext>
                  </a:extLst>
                </a:gridCol>
                <a:gridCol w="803097">
                  <a:extLst>
                    <a:ext uri="{9D8B030D-6E8A-4147-A177-3AD203B41FA5}">
                      <a16:colId xmlns:a16="http://schemas.microsoft.com/office/drawing/2014/main" val="879377192"/>
                    </a:ext>
                  </a:extLst>
                </a:gridCol>
                <a:gridCol w="803097">
                  <a:extLst>
                    <a:ext uri="{9D8B030D-6E8A-4147-A177-3AD203B41FA5}">
                      <a16:colId xmlns:a16="http://schemas.microsoft.com/office/drawing/2014/main" val="1164569534"/>
                    </a:ext>
                  </a:extLst>
                </a:gridCol>
                <a:gridCol w="803097">
                  <a:extLst>
                    <a:ext uri="{9D8B030D-6E8A-4147-A177-3AD203B41FA5}">
                      <a16:colId xmlns:a16="http://schemas.microsoft.com/office/drawing/2014/main" val="764486885"/>
                    </a:ext>
                  </a:extLst>
                </a:gridCol>
                <a:gridCol w="803097">
                  <a:extLst>
                    <a:ext uri="{9D8B030D-6E8A-4147-A177-3AD203B41FA5}">
                      <a16:colId xmlns:a16="http://schemas.microsoft.com/office/drawing/2014/main" val="1127494174"/>
                    </a:ext>
                  </a:extLst>
                </a:gridCol>
                <a:gridCol w="803097">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CODE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sp>
        <p:nvSpPr>
          <p:cNvPr id="13" name="Rectangle 12">
            <a:extLst>
              <a:ext uri="{FF2B5EF4-FFF2-40B4-BE49-F238E27FC236}">
                <a16:creationId xmlns:a16="http://schemas.microsoft.com/office/drawing/2014/main" id="{3ECEC7B0-70A2-5A62-81F2-8828E5FDD2C4}"/>
              </a:ext>
            </a:extLst>
          </p:cNvPr>
          <p:cNvSpPr/>
          <p:nvPr/>
        </p:nvSpPr>
        <p:spPr>
          <a:xfrm>
            <a:off x="136566" y="5631818"/>
            <a:ext cx="1599790"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4" name="Rectangle 13">
            <a:extLst>
              <a:ext uri="{FF2B5EF4-FFF2-40B4-BE49-F238E27FC236}">
                <a16:creationId xmlns:a16="http://schemas.microsoft.com/office/drawing/2014/main" id="{6F712873-19C6-25D7-2B85-082FFD8D2705}"/>
              </a:ext>
            </a:extLst>
          </p:cNvPr>
          <p:cNvSpPr/>
          <p:nvPr/>
        </p:nvSpPr>
        <p:spPr>
          <a:xfrm>
            <a:off x="136566" y="5986103"/>
            <a:ext cx="1599790"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6. </a:t>
            </a:r>
          </a:p>
        </p:txBody>
      </p:sp>
      <p:sp>
        <p:nvSpPr>
          <p:cNvPr id="15" name="Rectangle 14">
            <a:extLst>
              <a:ext uri="{FF2B5EF4-FFF2-40B4-BE49-F238E27FC236}">
                <a16:creationId xmlns:a16="http://schemas.microsoft.com/office/drawing/2014/main" id="{AA6226EB-31F1-37C0-1780-45AC0B3D1A13}"/>
              </a:ext>
            </a:extLst>
          </p:cNvPr>
          <p:cNvSpPr/>
          <p:nvPr/>
        </p:nvSpPr>
        <p:spPr>
          <a:xfrm>
            <a:off x="1818272" y="5644664"/>
            <a:ext cx="493048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9" name="Rectangle 18">
            <a:extLst>
              <a:ext uri="{FF2B5EF4-FFF2-40B4-BE49-F238E27FC236}">
                <a16:creationId xmlns:a16="http://schemas.microsoft.com/office/drawing/2014/main" id="{0760C786-E3E5-1327-0E4A-B0A1E5DB974B}"/>
              </a:ext>
            </a:extLst>
          </p:cNvPr>
          <p:cNvSpPr/>
          <p:nvPr/>
        </p:nvSpPr>
        <p:spPr>
          <a:xfrm>
            <a:off x="1818267" y="5993050"/>
            <a:ext cx="4929529"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Lock outline">
            <a:extLst>
              <a:ext uri="{FF2B5EF4-FFF2-40B4-BE49-F238E27FC236}">
                <a16:creationId xmlns:a16="http://schemas.microsoft.com/office/drawing/2014/main" id="{F85CF6AA-8C6A-256F-8A00-19BFB76FF5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1906" y="6141466"/>
            <a:ext cx="1163505" cy="1163505"/>
          </a:xfrm>
          <a:prstGeom prst="rect">
            <a:avLst/>
          </a:prstGeom>
        </p:spPr>
      </p:pic>
      <p:graphicFrame>
        <p:nvGraphicFramePr>
          <p:cNvPr id="23" name="Table 19">
            <a:extLst>
              <a:ext uri="{FF2B5EF4-FFF2-40B4-BE49-F238E27FC236}">
                <a16:creationId xmlns:a16="http://schemas.microsoft.com/office/drawing/2014/main" id="{34523D5A-77C3-F36A-414C-29B74A698B20}"/>
              </a:ext>
            </a:extLst>
          </p:cNvPr>
          <p:cNvGraphicFramePr>
            <a:graphicFrameLocks noGrp="1"/>
          </p:cNvGraphicFramePr>
          <p:nvPr>
            <p:extLst>
              <p:ext uri="{D42A27DB-BD31-4B8C-83A1-F6EECF244321}">
                <p14:modId xmlns:p14="http://schemas.microsoft.com/office/powerpoint/2010/main" val="2005537737"/>
              </p:ext>
            </p:extLst>
          </p:nvPr>
        </p:nvGraphicFramePr>
        <p:xfrm>
          <a:off x="2930300" y="6416541"/>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24" name="Rectangle 23">
            <a:extLst>
              <a:ext uri="{FF2B5EF4-FFF2-40B4-BE49-F238E27FC236}">
                <a16:creationId xmlns:a16="http://schemas.microsoft.com/office/drawing/2014/main" id="{B408144F-9A9D-5BB8-62C9-0C2275E89480}"/>
              </a:ext>
            </a:extLst>
          </p:cNvPr>
          <p:cNvSpPr/>
          <p:nvPr/>
        </p:nvSpPr>
        <p:spPr>
          <a:xfrm>
            <a:off x="123383" y="7455275"/>
            <a:ext cx="1599790" cy="42440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2A3384F-F217-92ED-A094-605D66E51FAC}"/>
              </a:ext>
            </a:extLst>
          </p:cNvPr>
          <p:cNvSpPr/>
          <p:nvPr/>
        </p:nvSpPr>
        <p:spPr>
          <a:xfrm>
            <a:off x="1731905" y="7975724"/>
            <a:ext cx="5002711"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  ______  ______  ______  ______  ______  ______  ______  ______  ______  ______  _____    </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1         2         3          4          5         6          7          8          9        10        11       12</a:t>
            </a: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FE56497-AA8E-1501-64A8-CF69ACBBAD7A}"/>
              </a:ext>
            </a:extLst>
          </p:cNvPr>
          <p:cNvSpPr/>
          <p:nvPr/>
        </p:nvSpPr>
        <p:spPr>
          <a:xfrm>
            <a:off x="1723173" y="7455275"/>
            <a:ext cx="5024623" cy="422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  _____  _____  _____  _____  _____  ____</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6F7DC1A-151E-C54A-776A-C2075D11C0A4}"/>
              </a:ext>
            </a:extLst>
          </p:cNvPr>
          <p:cNvSpPr/>
          <p:nvPr/>
        </p:nvSpPr>
        <p:spPr>
          <a:xfrm>
            <a:off x="136566" y="7974504"/>
            <a:ext cx="1599790" cy="57754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85652F0-24BE-9C15-0C2F-8329B7F40F3D}"/>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8</a:t>
            </a:r>
          </a:p>
        </p:txBody>
      </p:sp>
    </p:spTree>
    <p:extLst>
      <p:ext uri="{BB962C8B-B14F-4D97-AF65-F5344CB8AC3E}">
        <p14:creationId xmlns:p14="http://schemas.microsoft.com/office/powerpoint/2010/main" val="118811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1" name="Rectangle 10">
            <a:extLst>
              <a:ext uri="{FF2B5EF4-FFF2-40B4-BE49-F238E27FC236}">
                <a16:creationId xmlns:a16="http://schemas.microsoft.com/office/drawing/2014/main" id="{E5CE6376-E399-C674-CF85-F9776D9AE9D1}"/>
              </a:ext>
            </a:extLst>
          </p:cNvPr>
          <p:cNvSpPr/>
          <p:nvPr/>
        </p:nvSpPr>
        <p:spPr>
          <a:xfrm>
            <a:off x="224467" y="142080"/>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2" name="Rectangle 11">
            <a:extLst>
              <a:ext uri="{FF2B5EF4-FFF2-40B4-BE49-F238E27FC236}">
                <a16:creationId xmlns:a16="http://schemas.microsoft.com/office/drawing/2014/main" id="{27AA0BF9-C3CE-5823-4FF6-65DB0F717818}"/>
              </a:ext>
            </a:extLst>
          </p:cNvPr>
          <p:cNvSpPr/>
          <p:nvPr/>
        </p:nvSpPr>
        <p:spPr>
          <a:xfrm>
            <a:off x="224467" y="1200962"/>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4" name="Rectangle 13">
            <a:extLst>
              <a:ext uri="{FF2B5EF4-FFF2-40B4-BE49-F238E27FC236}">
                <a16:creationId xmlns:a16="http://schemas.microsoft.com/office/drawing/2014/main" id="{CF8C7128-90E6-CEE3-572E-C8E61A2805B4}"/>
              </a:ext>
            </a:extLst>
          </p:cNvPr>
          <p:cNvSpPr/>
          <p:nvPr/>
        </p:nvSpPr>
        <p:spPr>
          <a:xfrm>
            <a:off x="224467" y="496365"/>
            <a:ext cx="6409066" cy="534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    ___________    ___________    ___________    ___________    ___________    ___________    ___________</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a:t>
            </a:r>
          </a:p>
        </p:txBody>
      </p:sp>
      <p:sp>
        <p:nvSpPr>
          <p:cNvPr id="19" name="Rectangle 18">
            <a:extLst>
              <a:ext uri="{FF2B5EF4-FFF2-40B4-BE49-F238E27FC236}">
                <a16:creationId xmlns:a16="http://schemas.microsoft.com/office/drawing/2014/main" id="{A18A81C9-3B0B-8229-0E79-D774978475F5}"/>
              </a:ext>
            </a:extLst>
          </p:cNvPr>
          <p:cNvSpPr/>
          <p:nvPr/>
        </p:nvSpPr>
        <p:spPr>
          <a:xfrm>
            <a:off x="1807535" y="1200962"/>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a:t>
            </a:r>
          </a:p>
          <a:p>
            <a:pPr algn="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Julius Caesar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2221A797-16CC-08D6-1FAC-B134AAD5AB31}"/>
              </a:ext>
            </a:extLst>
          </p:cNvPr>
          <p:cNvGrpSpPr/>
          <p:nvPr/>
        </p:nvGrpSpPr>
        <p:grpSpPr>
          <a:xfrm>
            <a:off x="1016001" y="7501120"/>
            <a:ext cx="1671241" cy="1072726"/>
            <a:chOff x="1016001" y="7501120"/>
            <a:chExt cx="1671241" cy="1072726"/>
          </a:xfrm>
        </p:grpSpPr>
        <p:pic>
          <p:nvPicPr>
            <p:cNvPr id="15" name="Graphic 14" descr="Lock outline">
              <a:extLst>
                <a:ext uri="{FF2B5EF4-FFF2-40B4-BE49-F238E27FC236}">
                  <a16:creationId xmlns:a16="http://schemas.microsoft.com/office/drawing/2014/main" id="{639FA84A-D140-667E-1430-519BC4174C4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7" name="Rectangle 16">
              <a:extLst>
                <a:ext uri="{FF2B5EF4-FFF2-40B4-BE49-F238E27FC236}">
                  <a16:creationId xmlns:a16="http://schemas.microsoft.com/office/drawing/2014/main" id="{11170575-86E0-1D65-9B6C-479EF6A28F78}"/>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BD5579-D7C7-2DA6-71F2-403D3FDAB859}"/>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Lock outline">
            <a:extLst>
              <a:ext uri="{FF2B5EF4-FFF2-40B4-BE49-F238E27FC236}">
                <a16:creationId xmlns:a16="http://schemas.microsoft.com/office/drawing/2014/main" id="{6EA3BDAF-6C05-8933-0523-E34677A4B78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4C79C96D-DA60-091A-BE81-C955378209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3D77B855-031E-9DDE-6CAA-CBD1A7A9B2B8}"/>
              </a:ext>
            </a:extLst>
          </p:cNvPr>
          <p:cNvSpPr/>
          <p:nvPr/>
        </p:nvSpPr>
        <p:spPr>
          <a:xfrm>
            <a:off x="2571750" y="7146786"/>
            <a:ext cx="4061781" cy="126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
        <p:nvSpPr>
          <p:cNvPr id="7" name="TextBox 6">
            <a:extLst>
              <a:ext uri="{FF2B5EF4-FFF2-40B4-BE49-F238E27FC236}">
                <a16:creationId xmlns:a16="http://schemas.microsoft.com/office/drawing/2014/main" id="{5520947A-1A84-96D4-8598-3B21F16EA440}"/>
              </a:ext>
            </a:extLst>
          </p:cNvPr>
          <p:cNvSpPr txBox="1"/>
          <p:nvPr/>
        </p:nvSpPr>
        <p:spPr>
          <a:xfrm>
            <a:off x="3183340" y="8805893"/>
            <a:ext cx="491319" cy="215444"/>
          </a:xfrm>
          <a:prstGeom prst="rect">
            <a:avLst/>
          </a:prstGeom>
          <a:noFill/>
        </p:spPr>
        <p:txBody>
          <a:bodyPr wrap="square" rtlCol="0">
            <a:spAutoFit/>
          </a:bodyPr>
          <a:lstStyle/>
          <a:p>
            <a:pPr algn="ctr"/>
            <a:r>
              <a:rPr lang="en-US" sz="800" dirty="0">
                <a:latin typeface="Open Sans" panose="020B0606030504020204" pitchFamily="34" charset="0"/>
                <a:ea typeface="Open Sans" panose="020B0606030504020204" pitchFamily="34" charset="0"/>
                <a:cs typeface="Open Sans" panose="020B0606030504020204" pitchFamily="34" charset="0"/>
              </a:rPr>
              <a:t>9</a:t>
            </a:r>
          </a:p>
        </p:txBody>
      </p:sp>
      <p:grpSp>
        <p:nvGrpSpPr>
          <p:cNvPr id="8" name="Group 7">
            <a:extLst>
              <a:ext uri="{FF2B5EF4-FFF2-40B4-BE49-F238E27FC236}">
                <a16:creationId xmlns:a16="http://schemas.microsoft.com/office/drawing/2014/main" id="{1F6D6A22-2502-EA7C-6BF3-1580D9EDE914}"/>
              </a:ext>
            </a:extLst>
          </p:cNvPr>
          <p:cNvGrpSpPr/>
          <p:nvPr/>
        </p:nvGrpSpPr>
        <p:grpSpPr>
          <a:xfrm>
            <a:off x="208517" y="3188693"/>
            <a:ext cx="6409066" cy="876496"/>
            <a:chOff x="208517" y="3188693"/>
            <a:chExt cx="6409066" cy="876496"/>
          </a:xfrm>
        </p:grpSpPr>
        <p:sp>
          <p:nvSpPr>
            <p:cNvPr id="13" name="Rectangle 12">
              <a:extLst>
                <a:ext uri="{FF2B5EF4-FFF2-40B4-BE49-F238E27FC236}">
                  <a16:creationId xmlns:a16="http://schemas.microsoft.com/office/drawing/2014/main" id="{D3C74031-45A8-60D4-B82D-C1DBB4160828}"/>
                </a:ext>
              </a:extLst>
            </p:cNvPr>
            <p:cNvSpPr/>
            <p:nvPr/>
          </p:nvSpPr>
          <p:spPr>
            <a:xfrm>
              <a:off x="208517" y="3188693"/>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21" name="Rectangle 20">
              <a:extLst>
                <a:ext uri="{FF2B5EF4-FFF2-40B4-BE49-F238E27FC236}">
                  <a16:creationId xmlns:a16="http://schemas.microsoft.com/office/drawing/2014/main" id="{A224D4C5-6870-5CBC-3303-20B9D918EB14}"/>
                </a:ext>
              </a:extLst>
            </p:cNvPr>
            <p:cNvSpPr/>
            <p:nvPr/>
          </p:nvSpPr>
          <p:spPr>
            <a:xfrm>
              <a:off x="208517" y="3542978"/>
              <a:ext cx="6409065" cy="522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Secret Code Word: ___________________________________________</a:t>
              </a:r>
            </a:p>
          </p:txBody>
        </p:sp>
      </p:grpSp>
      <p:grpSp>
        <p:nvGrpSpPr>
          <p:cNvPr id="26" name="Group 25">
            <a:extLst>
              <a:ext uri="{FF2B5EF4-FFF2-40B4-BE49-F238E27FC236}">
                <a16:creationId xmlns:a16="http://schemas.microsoft.com/office/drawing/2014/main" id="{5BD13783-54E3-2B81-9901-A492B9CD0590}"/>
              </a:ext>
            </a:extLst>
          </p:cNvPr>
          <p:cNvGrpSpPr/>
          <p:nvPr/>
        </p:nvGrpSpPr>
        <p:grpSpPr>
          <a:xfrm>
            <a:off x="208516" y="4203168"/>
            <a:ext cx="6425015" cy="2723580"/>
            <a:chOff x="208516" y="4203168"/>
            <a:chExt cx="6425015" cy="2723580"/>
          </a:xfrm>
        </p:grpSpPr>
        <p:sp>
          <p:nvSpPr>
            <p:cNvPr id="27" name="Rectangle 26">
              <a:extLst>
                <a:ext uri="{FF2B5EF4-FFF2-40B4-BE49-F238E27FC236}">
                  <a16:creationId xmlns:a16="http://schemas.microsoft.com/office/drawing/2014/main" id="{3C902FE8-0238-9C4E-4359-50A14B383062}"/>
                </a:ext>
              </a:extLst>
            </p:cNvPr>
            <p:cNvSpPr/>
            <p:nvPr/>
          </p:nvSpPr>
          <p:spPr>
            <a:xfrm>
              <a:off x="208516" y="4539732"/>
              <a:ext cx="6425014" cy="238701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AADC0AD-A168-981C-35F4-7B5B2C20B1DC}"/>
                </a:ext>
              </a:extLst>
            </p:cNvPr>
            <p:cNvSpPr/>
            <p:nvPr/>
          </p:nvSpPr>
          <p:spPr>
            <a:xfrm>
              <a:off x="208517" y="4203168"/>
              <a:ext cx="642501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grpSp>
    </p:spTree>
    <p:extLst>
      <p:ext uri="{BB962C8B-B14F-4D97-AF65-F5344CB8AC3E}">
        <p14:creationId xmlns:p14="http://schemas.microsoft.com/office/powerpoint/2010/main" val="579717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3439</TotalTime>
  <Words>8050</Words>
  <Application>Microsoft Office PowerPoint</Application>
  <PresentationFormat>Letter Paper (8.5x11 in)</PresentationFormat>
  <Paragraphs>892</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Roudebush, Hannah</dc:creator>
  <cp:lastModifiedBy>Roudebush, Hannah</cp:lastModifiedBy>
  <cp:revision>2</cp:revision>
  <cp:lastPrinted>2022-09-29T20:29:29Z</cp:lastPrinted>
  <dcterms:created xsi:type="dcterms:W3CDTF">2022-09-26T16:06:11Z</dcterms:created>
  <dcterms:modified xsi:type="dcterms:W3CDTF">2025-07-01T17:04:59Z</dcterms:modified>
</cp:coreProperties>
</file>